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18.jpg" ContentType="image/jpg"/>
  <Override PartName="/ppt/media/image21.jpg" ContentType="image/jpg"/>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26" r:id="rId1"/>
  </p:sldMasterIdLst>
  <p:notesMasterIdLst>
    <p:notesMasterId r:id="rId40"/>
  </p:notesMasterIdLst>
  <p:sldIdLst>
    <p:sldId id="256" r:id="rId2"/>
    <p:sldId id="257" r:id="rId3"/>
    <p:sldId id="258" r:id="rId4"/>
    <p:sldId id="259" r:id="rId5"/>
    <p:sldId id="260" r:id="rId6"/>
    <p:sldId id="261" r:id="rId7"/>
    <p:sldId id="262" r:id="rId8"/>
    <p:sldId id="263" r:id="rId9"/>
    <p:sldId id="292" r:id="rId10"/>
    <p:sldId id="293" r:id="rId11"/>
    <p:sldId id="294" r:id="rId12"/>
    <p:sldId id="295" r:id="rId13"/>
    <p:sldId id="301" r:id="rId14"/>
    <p:sldId id="296" r:id="rId15"/>
    <p:sldId id="303" r:id="rId16"/>
    <p:sldId id="297" r:id="rId17"/>
    <p:sldId id="298" r:id="rId18"/>
    <p:sldId id="300" r:id="rId19"/>
    <p:sldId id="302" r:id="rId20"/>
    <p:sldId id="299" r:id="rId21"/>
    <p:sldId id="304" r:id="rId22"/>
    <p:sldId id="305" r:id="rId23"/>
    <p:sldId id="307" r:id="rId24"/>
    <p:sldId id="306" r:id="rId25"/>
    <p:sldId id="310" r:id="rId26"/>
    <p:sldId id="308" r:id="rId27"/>
    <p:sldId id="309" r:id="rId28"/>
    <p:sldId id="312" r:id="rId29"/>
    <p:sldId id="311" r:id="rId30"/>
    <p:sldId id="313" r:id="rId31"/>
    <p:sldId id="314" r:id="rId32"/>
    <p:sldId id="320" r:id="rId33"/>
    <p:sldId id="321" r:id="rId34"/>
    <p:sldId id="322" r:id="rId35"/>
    <p:sldId id="315" r:id="rId36"/>
    <p:sldId id="316" r:id="rId37"/>
    <p:sldId id="318" r:id="rId38"/>
    <p:sldId id="317" r:id="rId39"/>
  </p:sldIdLst>
  <p:sldSz cx="13817600" cy="7772400"/>
  <p:notesSz cx="10058400" cy="7772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9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7C80"/>
    <a:srgbClr val="660033"/>
    <a:srgbClr val="66FF66"/>
    <a:srgbClr val="FFCC00"/>
    <a:srgbClr val="CCFFFF"/>
    <a:srgbClr val="CCFFCC"/>
    <a:srgbClr val="CCFF66"/>
    <a:srgbClr val="6699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2" d="100"/>
          <a:sy n="52" d="100"/>
        </p:scale>
        <p:origin x="944" y="56"/>
      </p:cViewPr>
      <p:guideLst>
        <p:guide orient="horz" pos="2880"/>
        <p:guide pos="296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5C4A18-60AF-4065-9100-3D16BC94862D}"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IN"/>
        </a:p>
      </dgm:t>
    </dgm:pt>
    <dgm:pt modelId="{417A70DC-3CEA-43CB-B377-F7DAE699873B}">
      <dgm:prSet phldrT="[Text]"/>
      <dgm:spPr/>
      <dgm:t>
        <a:bodyPr/>
        <a:lstStyle/>
        <a:p>
          <a:r>
            <a:rPr lang="en-IN" dirty="0"/>
            <a:t>Making of Curd and Bread</a:t>
          </a:r>
        </a:p>
      </dgm:t>
    </dgm:pt>
    <dgm:pt modelId="{F41090D6-A425-43DF-AE3D-C4FAA6FCA36B}" type="parTrans" cxnId="{E042A1B8-13C3-45F2-9A4E-546AC204CDC6}">
      <dgm:prSet/>
      <dgm:spPr/>
      <dgm:t>
        <a:bodyPr/>
        <a:lstStyle/>
        <a:p>
          <a:endParaRPr lang="en-IN"/>
        </a:p>
      </dgm:t>
    </dgm:pt>
    <dgm:pt modelId="{20D7877A-1B4B-41F8-A11A-2518D4BF172A}" type="sibTrans" cxnId="{E042A1B8-13C3-45F2-9A4E-546AC204CDC6}">
      <dgm:prSet/>
      <dgm:spPr/>
      <dgm:t>
        <a:bodyPr/>
        <a:lstStyle/>
        <a:p>
          <a:endParaRPr lang="en-IN"/>
        </a:p>
      </dgm:t>
    </dgm:pt>
    <dgm:pt modelId="{80E93AEB-2E84-417E-927F-6D9D71B1331E}">
      <dgm:prSet phldrT="[Text]"/>
      <dgm:spPr/>
      <dgm:t>
        <a:bodyPr/>
        <a:lstStyle/>
        <a:p>
          <a:r>
            <a:rPr lang="en-IN" dirty="0"/>
            <a:t>Commercial Use of Microorganism</a:t>
          </a:r>
        </a:p>
      </dgm:t>
    </dgm:pt>
    <dgm:pt modelId="{32C90C7B-69BE-4D06-9EEC-FAA3CB865963}" type="parTrans" cxnId="{C07E844C-67CC-43B6-89FE-B4F44D5C9696}">
      <dgm:prSet/>
      <dgm:spPr/>
      <dgm:t>
        <a:bodyPr/>
        <a:lstStyle/>
        <a:p>
          <a:endParaRPr lang="en-IN"/>
        </a:p>
      </dgm:t>
    </dgm:pt>
    <dgm:pt modelId="{7E6C199E-6718-4689-B583-176891B5D904}" type="sibTrans" cxnId="{C07E844C-67CC-43B6-89FE-B4F44D5C9696}">
      <dgm:prSet/>
      <dgm:spPr/>
      <dgm:t>
        <a:bodyPr/>
        <a:lstStyle/>
        <a:p>
          <a:endParaRPr lang="en-IN"/>
        </a:p>
      </dgm:t>
    </dgm:pt>
    <dgm:pt modelId="{B48B222A-E9F3-4008-BFA4-BC7554CFAB46}">
      <dgm:prSet phldrT="[Text]"/>
      <dgm:spPr/>
      <dgm:t>
        <a:bodyPr/>
        <a:lstStyle/>
        <a:p>
          <a:r>
            <a:rPr lang="en-IN" dirty="0"/>
            <a:t>Medicinal Use of Microorganism</a:t>
          </a:r>
        </a:p>
      </dgm:t>
    </dgm:pt>
    <dgm:pt modelId="{D12E2C6B-A5FB-451F-A79C-A0D3CB2F3999}" type="parTrans" cxnId="{EFE5AFF1-375C-4E6D-BB0B-67D4ACFC80A7}">
      <dgm:prSet/>
      <dgm:spPr/>
      <dgm:t>
        <a:bodyPr/>
        <a:lstStyle/>
        <a:p>
          <a:endParaRPr lang="en-IN"/>
        </a:p>
      </dgm:t>
    </dgm:pt>
    <dgm:pt modelId="{448791E4-032D-4FBF-9AA1-625A1B623001}" type="sibTrans" cxnId="{EFE5AFF1-375C-4E6D-BB0B-67D4ACFC80A7}">
      <dgm:prSet/>
      <dgm:spPr/>
      <dgm:t>
        <a:bodyPr/>
        <a:lstStyle/>
        <a:p>
          <a:endParaRPr lang="en-IN"/>
        </a:p>
      </dgm:t>
    </dgm:pt>
    <dgm:pt modelId="{28F91ACC-53C6-4241-9070-E03937CEC9F8}">
      <dgm:prSet phldrT="[Text]"/>
      <dgm:spPr/>
      <dgm:t>
        <a:bodyPr/>
        <a:lstStyle/>
        <a:p>
          <a:r>
            <a:rPr lang="en-IN" dirty="0"/>
            <a:t>Vaccine</a:t>
          </a:r>
        </a:p>
      </dgm:t>
    </dgm:pt>
    <dgm:pt modelId="{29999A01-B08D-4425-B4FB-4634BA1407F9}" type="parTrans" cxnId="{EFC40520-2935-4AA6-B5FE-FD80E237AF9E}">
      <dgm:prSet/>
      <dgm:spPr/>
      <dgm:t>
        <a:bodyPr/>
        <a:lstStyle/>
        <a:p>
          <a:endParaRPr lang="en-IN"/>
        </a:p>
      </dgm:t>
    </dgm:pt>
    <dgm:pt modelId="{4A089DAF-8DD8-49D5-B2E2-20379A88D6DA}" type="sibTrans" cxnId="{EFC40520-2935-4AA6-B5FE-FD80E237AF9E}">
      <dgm:prSet/>
      <dgm:spPr/>
      <dgm:t>
        <a:bodyPr/>
        <a:lstStyle/>
        <a:p>
          <a:endParaRPr lang="en-IN"/>
        </a:p>
      </dgm:t>
    </dgm:pt>
    <dgm:pt modelId="{84D42C27-4982-4ADE-8D07-20110D92AEC1}">
      <dgm:prSet phldrT="[Text]"/>
      <dgm:spPr/>
      <dgm:t>
        <a:bodyPr/>
        <a:lstStyle/>
        <a:p>
          <a:r>
            <a:rPr lang="en-IN" dirty="0"/>
            <a:t>Cleaning Environment</a:t>
          </a:r>
        </a:p>
      </dgm:t>
    </dgm:pt>
    <dgm:pt modelId="{9EDCE4F5-03DB-4365-9858-EEB61AFB85F5}" type="parTrans" cxnId="{8B8DAF45-EFD5-40DE-B8C9-D19E91F2722A}">
      <dgm:prSet/>
      <dgm:spPr/>
      <dgm:t>
        <a:bodyPr/>
        <a:lstStyle/>
        <a:p>
          <a:endParaRPr lang="en-IN"/>
        </a:p>
      </dgm:t>
    </dgm:pt>
    <dgm:pt modelId="{537A2222-3024-4DBA-A804-0C800DBEC2D0}" type="sibTrans" cxnId="{8B8DAF45-EFD5-40DE-B8C9-D19E91F2722A}">
      <dgm:prSet/>
      <dgm:spPr/>
      <dgm:t>
        <a:bodyPr/>
        <a:lstStyle/>
        <a:p>
          <a:endParaRPr lang="en-IN"/>
        </a:p>
      </dgm:t>
    </dgm:pt>
    <dgm:pt modelId="{82CA0B2F-CA21-4BCA-8692-04C1A62EBBDB}" type="pres">
      <dgm:prSet presAssocID="{ED5C4A18-60AF-4065-9100-3D16BC94862D}" presName="Name0" presStyleCnt="0">
        <dgm:presLayoutVars>
          <dgm:chMax val="7"/>
          <dgm:chPref val="7"/>
          <dgm:dir/>
        </dgm:presLayoutVars>
      </dgm:prSet>
      <dgm:spPr/>
    </dgm:pt>
    <dgm:pt modelId="{4B3E42B3-B355-45C2-8588-41CEB487C80B}" type="pres">
      <dgm:prSet presAssocID="{ED5C4A18-60AF-4065-9100-3D16BC94862D}" presName="Name1" presStyleCnt="0"/>
      <dgm:spPr/>
    </dgm:pt>
    <dgm:pt modelId="{50741EB0-7180-44B1-808D-94F1E1C8053A}" type="pres">
      <dgm:prSet presAssocID="{ED5C4A18-60AF-4065-9100-3D16BC94862D}" presName="cycle" presStyleCnt="0"/>
      <dgm:spPr/>
    </dgm:pt>
    <dgm:pt modelId="{6F7EEABD-CF1C-40B0-BF1A-D9C59BCF2FD2}" type="pres">
      <dgm:prSet presAssocID="{ED5C4A18-60AF-4065-9100-3D16BC94862D}" presName="srcNode" presStyleLbl="node1" presStyleIdx="0" presStyleCnt="5"/>
      <dgm:spPr/>
    </dgm:pt>
    <dgm:pt modelId="{627B94CC-F055-4371-B3A5-D5805576974C}" type="pres">
      <dgm:prSet presAssocID="{ED5C4A18-60AF-4065-9100-3D16BC94862D}" presName="conn" presStyleLbl="parChTrans1D2" presStyleIdx="0" presStyleCnt="1"/>
      <dgm:spPr/>
    </dgm:pt>
    <dgm:pt modelId="{A77F92B3-1EFE-452E-AFF2-94B1176FA00A}" type="pres">
      <dgm:prSet presAssocID="{ED5C4A18-60AF-4065-9100-3D16BC94862D}" presName="extraNode" presStyleLbl="node1" presStyleIdx="0" presStyleCnt="5"/>
      <dgm:spPr/>
    </dgm:pt>
    <dgm:pt modelId="{49777D08-06ED-44BC-8DE2-ED717DE4A33A}" type="pres">
      <dgm:prSet presAssocID="{ED5C4A18-60AF-4065-9100-3D16BC94862D}" presName="dstNode" presStyleLbl="node1" presStyleIdx="0" presStyleCnt="5"/>
      <dgm:spPr/>
    </dgm:pt>
    <dgm:pt modelId="{46BE42F0-77BB-4630-A71A-E51BB7233461}" type="pres">
      <dgm:prSet presAssocID="{417A70DC-3CEA-43CB-B377-F7DAE699873B}" presName="text_1" presStyleLbl="node1" presStyleIdx="0" presStyleCnt="5">
        <dgm:presLayoutVars>
          <dgm:bulletEnabled val="1"/>
        </dgm:presLayoutVars>
      </dgm:prSet>
      <dgm:spPr/>
    </dgm:pt>
    <dgm:pt modelId="{C48E7A96-2555-43F3-8D0A-9E21506E532F}" type="pres">
      <dgm:prSet presAssocID="{417A70DC-3CEA-43CB-B377-F7DAE699873B}" presName="accent_1" presStyleCnt="0"/>
      <dgm:spPr/>
    </dgm:pt>
    <dgm:pt modelId="{24222F63-FDE7-4CCE-830A-24E1F809620F}" type="pres">
      <dgm:prSet presAssocID="{417A70DC-3CEA-43CB-B377-F7DAE699873B}" presName="accentRepeatNode" presStyleLbl="solidFgAcc1" presStyleIdx="0" presStyleCnt="5"/>
      <dgm:spPr/>
    </dgm:pt>
    <dgm:pt modelId="{BA89F404-1DCD-4EAC-8B95-32F8443962B2}" type="pres">
      <dgm:prSet presAssocID="{80E93AEB-2E84-417E-927F-6D9D71B1331E}" presName="text_2" presStyleLbl="node1" presStyleIdx="1" presStyleCnt="5">
        <dgm:presLayoutVars>
          <dgm:bulletEnabled val="1"/>
        </dgm:presLayoutVars>
      </dgm:prSet>
      <dgm:spPr/>
    </dgm:pt>
    <dgm:pt modelId="{369C11A0-D415-4ADF-8736-313235BDA0B3}" type="pres">
      <dgm:prSet presAssocID="{80E93AEB-2E84-417E-927F-6D9D71B1331E}" presName="accent_2" presStyleCnt="0"/>
      <dgm:spPr/>
    </dgm:pt>
    <dgm:pt modelId="{9BF8E6B1-6D23-4BC6-9805-9749FB692ADF}" type="pres">
      <dgm:prSet presAssocID="{80E93AEB-2E84-417E-927F-6D9D71B1331E}" presName="accentRepeatNode" presStyleLbl="solidFgAcc1" presStyleIdx="1" presStyleCnt="5"/>
      <dgm:spPr/>
    </dgm:pt>
    <dgm:pt modelId="{1CDA855F-E77D-4203-B315-6BAA1FB1E02F}" type="pres">
      <dgm:prSet presAssocID="{B48B222A-E9F3-4008-BFA4-BC7554CFAB46}" presName="text_3" presStyleLbl="node1" presStyleIdx="2" presStyleCnt="5">
        <dgm:presLayoutVars>
          <dgm:bulletEnabled val="1"/>
        </dgm:presLayoutVars>
      </dgm:prSet>
      <dgm:spPr/>
    </dgm:pt>
    <dgm:pt modelId="{97604186-B975-4D84-BC44-E86395880C48}" type="pres">
      <dgm:prSet presAssocID="{B48B222A-E9F3-4008-BFA4-BC7554CFAB46}" presName="accent_3" presStyleCnt="0"/>
      <dgm:spPr/>
    </dgm:pt>
    <dgm:pt modelId="{5559326B-6352-4D34-8742-DA85E2695A95}" type="pres">
      <dgm:prSet presAssocID="{B48B222A-E9F3-4008-BFA4-BC7554CFAB46}" presName="accentRepeatNode" presStyleLbl="solidFgAcc1" presStyleIdx="2" presStyleCnt="5"/>
      <dgm:spPr/>
    </dgm:pt>
    <dgm:pt modelId="{E5C925B3-81AF-4C0A-872A-80E54E1D23BF}" type="pres">
      <dgm:prSet presAssocID="{28F91ACC-53C6-4241-9070-E03937CEC9F8}" presName="text_4" presStyleLbl="node1" presStyleIdx="3" presStyleCnt="5">
        <dgm:presLayoutVars>
          <dgm:bulletEnabled val="1"/>
        </dgm:presLayoutVars>
      </dgm:prSet>
      <dgm:spPr/>
    </dgm:pt>
    <dgm:pt modelId="{7113BE6F-E927-4021-91CF-E1E64E14FF9E}" type="pres">
      <dgm:prSet presAssocID="{28F91ACC-53C6-4241-9070-E03937CEC9F8}" presName="accent_4" presStyleCnt="0"/>
      <dgm:spPr/>
    </dgm:pt>
    <dgm:pt modelId="{E777FDF1-63C1-4A0D-AB99-144CF0A1A70D}" type="pres">
      <dgm:prSet presAssocID="{28F91ACC-53C6-4241-9070-E03937CEC9F8}" presName="accentRepeatNode" presStyleLbl="solidFgAcc1" presStyleIdx="3" presStyleCnt="5"/>
      <dgm:spPr/>
    </dgm:pt>
    <dgm:pt modelId="{B7CC3ACF-5838-49D0-823F-DAF19F426508}" type="pres">
      <dgm:prSet presAssocID="{84D42C27-4982-4ADE-8D07-20110D92AEC1}" presName="text_5" presStyleLbl="node1" presStyleIdx="4" presStyleCnt="5">
        <dgm:presLayoutVars>
          <dgm:bulletEnabled val="1"/>
        </dgm:presLayoutVars>
      </dgm:prSet>
      <dgm:spPr/>
    </dgm:pt>
    <dgm:pt modelId="{F237E97D-7464-40FF-BA7B-A1E0296A6198}" type="pres">
      <dgm:prSet presAssocID="{84D42C27-4982-4ADE-8D07-20110D92AEC1}" presName="accent_5" presStyleCnt="0"/>
      <dgm:spPr/>
    </dgm:pt>
    <dgm:pt modelId="{AA408562-2E5B-434F-9C97-970B1BD2A470}" type="pres">
      <dgm:prSet presAssocID="{84D42C27-4982-4ADE-8D07-20110D92AEC1}" presName="accentRepeatNode" presStyleLbl="solidFgAcc1" presStyleIdx="4" presStyleCnt="5"/>
      <dgm:spPr/>
    </dgm:pt>
  </dgm:ptLst>
  <dgm:cxnLst>
    <dgm:cxn modelId="{67E42818-5D6C-4C6C-BA1A-A5F3F357EC8A}" type="presOf" srcId="{417A70DC-3CEA-43CB-B377-F7DAE699873B}" destId="{46BE42F0-77BB-4630-A71A-E51BB7233461}" srcOrd="0" destOrd="0" presId="urn:microsoft.com/office/officeart/2008/layout/VerticalCurvedList"/>
    <dgm:cxn modelId="{EFC40520-2935-4AA6-B5FE-FD80E237AF9E}" srcId="{ED5C4A18-60AF-4065-9100-3D16BC94862D}" destId="{28F91ACC-53C6-4241-9070-E03937CEC9F8}" srcOrd="3" destOrd="0" parTransId="{29999A01-B08D-4425-B4FB-4634BA1407F9}" sibTransId="{4A089DAF-8DD8-49D5-B2E2-20379A88D6DA}"/>
    <dgm:cxn modelId="{8B8DAF45-EFD5-40DE-B8C9-D19E91F2722A}" srcId="{ED5C4A18-60AF-4065-9100-3D16BC94862D}" destId="{84D42C27-4982-4ADE-8D07-20110D92AEC1}" srcOrd="4" destOrd="0" parTransId="{9EDCE4F5-03DB-4365-9858-EEB61AFB85F5}" sibTransId="{537A2222-3024-4DBA-A804-0C800DBEC2D0}"/>
    <dgm:cxn modelId="{4F443C66-CFF5-4601-9B39-10F4276EF5FA}" type="presOf" srcId="{28F91ACC-53C6-4241-9070-E03937CEC9F8}" destId="{E5C925B3-81AF-4C0A-872A-80E54E1D23BF}" srcOrd="0" destOrd="0" presId="urn:microsoft.com/office/officeart/2008/layout/VerticalCurvedList"/>
    <dgm:cxn modelId="{C07E844C-67CC-43B6-89FE-B4F44D5C9696}" srcId="{ED5C4A18-60AF-4065-9100-3D16BC94862D}" destId="{80E93AEB-2E84-417E-927F-6D9D71B1331E}" srcOrd="1" destOrd="0" parTransId="{32C90C7B-69BE-4D06-9EEC-FAA3CB865963}" sibTransId="{7E6C199E-6718-4689-B583-176891B5D904}"/>
    <dgm:cxn modelId="{882C7A4E-9DB9-478D-B52D-490A0911ECB7}" type="presOf" srcId="{80E93AEB-2E84-417E-927F-6D9D71B1331E}" destId="{BA89F404-1DCD-4EAC-8B95-32F8443962B2}" srcOrd="0" destOrd="0" presId="urn:microsoft.com/office/officeart/2008/layout/VerticalCurvedList"/>
    <dgm:cxn modelId="{DA299890-4680-40B3-AEF0-B79EABD81584}" type="presOf" srcId="{20D7877A-1B4B-41F8-A11A-2518D4BF172A}" destId="{627B94CC-F055-4371-B3A5-D5805576974C}" srcOrd="0" destOrd="0" presId="urn:microsoft.com/office/officeart/2008/layout/VerticalCurvedList"/>
    <dgm:cxn modelId="{39F79FAB-B55C-484D-A242-AF1A72C922FA}" type="presOf" srcId="{ED5C4A18-60AF-4065-9100-3D16BC94862D}" destId="{82CA0B2F-CA21-4BCA-8692-04C1A62EBBDB}" srcOrd="0" destOrd="0" presId="urn:microsoft.com/office/officeart/2008/layout/VerticalCurvedList"/>
    <dgm:cxn modelId="{E042A1B8-13C3-45F2-9A4E-546AC204CDC6}" srcId="{ED5C4A18-60AF-4065-9100-3D16BC94862D}" destId="{417A70DC-3CEA-43CB-B377-F7DAE699873B}" srcOrd="0" destOrd="0" parTransId="{F41090D6-A425-43DF-AE3D-C4FAA6FCA36B}" sibTransId="{20D7877A-1B4B-41F8-A11A-2518D4BF172A}"/>
    <dgm:cxn modelId="{511A6EBF-D6A3-455C-A9C0-E5169FEB1BFC}" type="presOf" srcId="{84D42C27-4982-4ADE-8D07-20110D92AEC1}" destId="{B7CC3ACF-5838-49D0-823F-DAF19F426508}" srcOrd="0" destOrd="0" presId="urn:microsoft.com/office/officeart/2008/layout/VerticalCurvedList"/>
    <dgm:cxn modelId="{F09213CA-C7F5-4A26-B7D4-6CB29D88BB29}" type="presOf" srcId="{B48B222A-E9F3-4008-BFA4-BC7554CFAB46}" destId="{1CDA855F-E77D-4203-B315-6BAA1FB1E02F}" srcOrd="0" destOrd="0" presId="urn:microsoft.com/office/officeart/2008/layout/VerticalCurvedList"/>
    <dgm:cxn modelId="{EFE5AFF1-375C-4E6D-BB0B-67D4ACFC80A7}" srcId="{ED5C4A18-60AF-4065-9100-3D16BC94862D}" destId="{B48B222A-E9F3-4008-BFA4-BC7554CFAB46}" srcOrd="2" destOrd="0" parTransId="{D12E2C6B-A5FB-451F-A79C-A0D3CB2F3999}" sibTransId="{448791E4-032D-4FBF-9AA1-625A1B623001}"/>
    <dgm:cxn modelId="{D82A00FF-9A66-4F95-90D1-6498A89B6B21}" type="presParOf" srcId="{82CA0B2F-CA21-4BCA-8692-04C1A62EBBDB}" destId="{4B3E42B3-B355-45C2-8588-41CEB487C80B}" srcOrd="0" destOrd="0" presId="urn:microsoft.com/office/officeart/2008/layout/VerticalCurvedList"/>
    <dgm:cxn modelId="{5469F6C2-2A3F-4494-926B-0B08E3843A30}" type="presParOf" srcId="{4B3E42B3-B355-45C2-8588-41CEB487C80B}" destId="{50741EB0-7180-44B1-808D-94F1E1C8053A}" srcOrd="0" destOrd="0" presId="urn:microsoft.com/office/officeart/2008/layout/VerticalCurvedList"/>
    <dgm:cxn modelId="{0A4CBB9B-1610-4A25-96A2-3C3C2D8CC97B}" type="presParOf" srcId="{50741EB0-7180-44B1-808D-94F1E1C8053A}" destId="{6F7EEABD-CF1C-40B0-BF1A-D9C59BCF2FD2}" srcOrd="0" destOrd="0" presId="urn:microsoft.com/office/officeart/2008/layout/VerticalCurvedList"/>
    <dgm:cxn modelId="{DACF354B-E6BA-4091-BAAB-9A5BE7B47109}" type="presParOf" srcId="{50741EB0-7180-44B1-808D-94F1E1C8053A}" destId="{627B94CC-F055-4371-B3A5-D5805576974C}" srcOrd="1" destOrd="0" presId="urn:microsoft.com/office/officeart/2008/layout/VerticalCurvedList"/>
    <dgm:cxn modelId="{18F2112F-5677-477B-B12B-86631FC3D8AD}" type="presParOf" srcId="{50741EB0-7180-44B1-808D-94F1E1C8053A}" destId="{A77F92B3-1EFE-452E-AFF2-94B1176FA00A}" srcOrd="2" destOrd="0" presId="urn:microsoft.com/office/officeart/2008/layout/VerticalCurvedList"/>
    <dgm:cxn modelId="{F2DB8C34-C00D-48D6-B12D-48EEE29E9E04}" type="presParOf" srcId="{50741EB0-7180-44B1-808D-94F1E1C8053A}" destId="{49777D08-06ED-44BC-8DE2-ED717DE4A33A}" srcOrd="3" destOrd="0" presId="urn:microsoft.com/office/officeart/2008/layout/VerticalCurvedList"/>
    <dgm:cxn modelId="{B85C8847-E4DB-4BB9-ABB9-88CE32E8A23E}" type="presParOf" srcId="{4B3E42B3-B355-45C2-8588-41CEB487C80B}" destId="{46BE42F0-77BB-4630-A71A-E51BB7233461}" srcOrd="1" destOrd="0" presId="urn:microsoft.com/office/officeart/2008/layout/VerticalCurvedList"/>
    <dgm:cxn modelId="{98BCD7BC-2475-44B6-AD16-6CF84AE202BE}" type="presParOf" srcId="{4B3E42B3-B355-45C2-8588-41CEB487C80B}" destId="{C48E7A96-2555-43F3-8D0A-9E21506E532F}" srcOrd="2" destOrd="0" presId="urn:microsoft.com/office/officeart/2008/layout/VerticalCurvedList"/>
    <dgm:cxn modelId="{ED699716-3229-4356-99C6-3187960FF75F}" type="presParOf" srcId="{C48E7A96-2555-43F3-8D0A-9E21506E532F}" destId="{24222F63-FDE7-4CCE-830A-24E1F809620F}" srcOrd="0" destOrd="0" presId="urn:microsoft.com/office/officeart/2008/layout/VerticalCurvedList"/>
    <dgm:cxn modelId="{32C7B0C5-624B-4873-87A5-DFC31C56E82B}" type="presParOf" srcId="{4B3E42B3-B355-45C2-8588-41CEB487C80B}" destId="{BA89F404-1DCD-4EAC-8B95-32F8443962B2}" srcOrd="3" destOrd="0" presId="urn:microsoft.com/office/officeart/2008/layout/VerticalCurvedList"/>
    <dgm:cxn modelId="{AB3732AE-1B92-4156-9B7B-BBB91F95BF4B}" type="presParOf" srcId="{4B3E42B3-B355-45C2-8588-41CEB487C80B}" destId="{369C11A0-D415-4ADF-8736-313235BDA0B3}" srcOrd="4" destOrd="0" presId="urn:microsoft.com/office/officeart/2008/layout/VerticalCurvedList"/>
    <dgm:cxn modelId="{89BB867A-1F89-4D2C-91E9-0A0CEBFC7117}" type="presParOf" srcId="{369C11A0-D415-4ADF-8736-313235BDA0B3}" destId="{9BF8E6B1-6D23-4BC6-9805-9749FB692ADF}" srcOrd="0" destOrd="0" presId="urn:microsoft.com/office/officeart/2008/layout/VerticalCurvedList"/>
    <dgm:cxn modelId="{B930C804-5F76-4241-A53D-630C07A45731}" type="presParOf" srcId="{4B3E42B3-B355-45C2-8588-41CEB487C80B}" destId="{1CDA855F-E77D-4203-B315-6BAA1FB1E02F}" srcOrd="5" destOrd="0" presId="urn:microsoft.com/office/officeart/2008/layout/VerticalCurvedList"/>
    <dgm:cxn modelId="{EECD916F-3CCC-4E21-857A-CB34C8E70F72}" type="presParOf" srcId="{4B3E42B3-B355-45C2-8588-41CEB487C80B}" destId="{97604186-B975-4D84-BC44-E86395880C48}" srcOrd="6" destOrd="0" presId="urn:microsoft.com/office/officeart/2008/layout/VerticalCurvedList"/>
    <dgm:cxn modelId="{CE70B5C3-7CA3-4CEF-8D9C-08CEBCE98758}" type="presParOf" srcId="{97604186-B975-4D84-BC44-E86395880C48}" destId="{5559326B-6352-4D34-8742-DA85E2695A95}" srcOrd="0" destOrd="0" presId="urn:microsoft.com/office/officeart/2008/layout/VerticalCurvedList"/>
    <dgm:cxn modelId="{B44105F2-CD2A-4B2E-BE47-778224C5EFA2}" type="presParOf" srcId="{4B3E42B3-B355-45C2-8588-41CEB487C80B}" destId="{E5C925B3-81AF-4C0A-872A-80E54E1D23BF}" srcOrd="7" destOrd="0" presId="urn:microsoft.com/office/officeart/2008/layout/VerticalCurvedList"/>
    <dgm:cxn modelId="{EE669853-1812-45FB-958B-4723ED047DFB}" type="presParOf" srcId="{4B3E42B3-B355-45C2-8588-41CEB487C80B}" destId="{7113BE6F-E927-4021-91CF-E1E64E14FF9E}" srcOrd="8" destOrd="0" presId="urn:microsoft.com/office/officeart/2008/layout/VerticalCurvedList"/>
    <dgm:cxn modelId="{7D49EB5D-A097-4852-A040-1DD385392132}" type="presParOf" srcId="{7113BE6F-E927-4021-91CF-E1E64E14FF9E}" destId="{E777FDF1-63C1-4A0D-AB99-144CF0A1A70D}" srcOrd="0" destOrd="0" presId="urn:microsoft.com/office/officeart/2008/layout/VerticalCurvedList"/>
    <dgm:cxn modelId="{DCFB086E-5900-429A-AAA7-B32855EE53DE}" type="presParOf" srcId="{4B3E42B3-B355-45C2-8588-41CEB487C80B}" destId="{B7CC3ACF-5838-49D0-823F-DAF19F426508}" srcOrd="9" destOrd="0" presId="urn:microsoft.com/office/officeart/2008/layout/VerticalCurvedList"/>
    <dgm:cxn modelId="{1681F660-1A82-4826-B32C-FC4CB6916576}" type="presParOf" srcId="{4B3E42B3-B355-45C2-8588-41CEB487C80B}" destId="{F237E97D-7464-40FF-BA7B-A1E0296A6198}" srcOrd="10" destOrd="0" presId="urn:microsoft.com/office/officeart/2008/layout/VerticalCurvedList"/>
    <dgm:cxn modelId="{60F2BD06-546C-4F0C-AA36-C8693E1DE86A}" type="presParOf" srcId="{F237E97D-7464-40FF-BA7B-A1E0296A6198}" destId="{AA408562-2E5B-434F-9C97-970B1BD2A47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A3FE97-47E0-4E5A-8041-1B8CCAA94008}"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IN"/>
        </a:p>
      </dgm:t>
    </dgm:pt>
    <dgm:pt modelId="{BAF61CA8-4D71-4A52-98EA-929A0A75DDA1}">
      <dgm:prSet phldrT="[Text]"/>
      <dgm:spPr/>
      <dgm:t>
        <a:bodyPr/>
        <a:lstStyle/>
        <a:p>
          <a:r>
            <a:rPr lang="en-IN" dirty="0"/>
            <a:t>Disease causing Microorganisms in Humans</a:t>
          </a:r>
        </a:p>
      </dgm:t>
    </dgm:pt>
    <dgm:pt modelId="{E158C7D1-69F8-45B2-9708-E3EC9A6D8632}" type="parTrans" cxnId="{6076E1AD-6AB0-4A99-9FF0-B73418EBD6FC}">
      <dgm:prSet/>
      <dgm:spPr/>
      <dgm:t>
        <a:bodyPr/>
        <a:lstStyle/>
        <a:p>
          <a:endParaRPr lang="en-IN"/>
        </a:p>
      </dgm:t>
    </dgm:pt>
    <dgm:pt modelId="{11995D52-9211-438D-AAD4-6E9D828BF50A}" type="sibTrans" cxnId="{6076E1AD-6AB0-4A99-9FF0-B73418EBD6FC}">
      <dgm:prSet/>
      <dgm:spPr/>
      <dgm:t>
        <a:bodyPr/>
        <a:lstStyle/>
        <a:p>
          <a:endParaRPr lang="en-IN"/>
        </a:p>
      </dgm:t>
    </dgm:pt>
    <dgm:pt modelId="{9F324F52-47E1-4986-8B57-E8639E9E3E8A}">
      <dgm:prSet phldrT="[Text]"/>
      <dgm:spPr/>
      <dgm:t>
        <a:bodyPr/>
        <a:lstStyle/>
        <a:p>
          <a:r>
            <a:rPr lang="en-IN" dirty="0"/>
            <a:t>Disease causing Microorganisms in Animals</a:t>
          </a:r>
        </a:p>
      </dgm:t>
    </dgm:pt>
    <dgm:pt modelId="{44DEB283-D124-4DB6-9F7D-FFAF18435BA9}" type="parTrans" cxnId="{545C68FA-7C99-48BC-8985-8A2D1B6817B0}">
      <dgm:prSet/>
      <dgm:spPr/>
      <dgm:t>
        <a:bodyPr/>
        <a:lstStyle/>
        <a:p>
          <a:endParaRPr lang="en-IN"/>
        </a:p>
      </dgm:t>
    </dgm:pt>
    <dgm:pt modelId="{BE8F1D6B-20CF-4416-9202-AC9C976A89B9}" type="sibTrans" cxnId="{545C68FA-7C99-48BC-8985-8A2D1B6817B0}">
      <dgm:prSet/>
      <dgm:spPr/>
      <dgm:t>
        <a:bodyPr/>
        <a:lstStyle/>
        <a:p>
          <a:endParaRPr lang="en-IN"/>
        </a:p>
      </dgm:t>
    </dgm:pt>
    <dgm:pt modelId="{D222A6B1-442E-4ABB-AE42-DE1B6DE5921C}">
      <dgm:prSet phldrT="[Text]"/>
      <dgm:spPr/>
      <dgm:t>
        <a:bodyPr/>
        <a:lstStyle/>
        <a:p>
          <a:r>
            <a:rPr lang="en-IN" dirty="0"/>
            <a:t>Disease causing Microorganisms in Plants</a:t>
          </a:r>
        </a:p>
      </dgm:t>
    </dgm:pt>
    <dgm:pt modelId="{87615F8F-3907-48FF-A1EE-63DF62C68634}" type="parTrans" cxnId="{F493CDF6-A365-4745-9111-95EF8BE0EFF9}">
      <dgm:prSet/>
      <dgm:spPr/>
      <dgm:t>
        <a:bodyPr/>
        <a:lstStyle/>
        <a:p>
          <a:endParaRPr lang="en-IN"/>
        </a:p>
      </dgm:t>
    </dgm:pt>
    <dgm:pt modelId="{111CC8DD-DCD7-430A-AE18-E0DEE9BA6F9B}" type="sibTrans" cxnId="{F493CDF6-A365-4745-9111-95EF8BE0EFF9}">
      <dgm:prSet/>
      <dgm:spPr/>
      <dgm:t>
        <a:bodyPr/>
        <a:lstStyle/>
        <a:p>
          <a:endParaRPr lang="en-IN"/>
        </a:p>
      </dgm:t>
    </dgm:pt>
    <dgm:pt modelId="{F4075CD9-D19F-4872-8631-FA38FEABC523}" type="pres">
      <dgm:prSet presAssocID="{D1A3FE97-47E0-4E5A-8041-1B8CCAA94008}" presName="linear" presStyleCnt="0">
        <dgm:presLayoutVars>
          <dgm:dir/>
          <dgm:animLvl val="lvl"/>
          <dgm:resizeHandles val="exact"/>
        </dgm:presLayoutVars>
      </dgm:prSet>
      <dgm:spPr/>
    </dgm:pt>
    <dgm:pt modelId="{A91E2BF1-7218-41F2-8DD1-259345A9F2B9}" type="pres">
      <dgm:prSet presAssocID="{BAF61CA8-4D71-4A52-98EA-929A0A75DDA1}" presName="parentLin" presStyleCnt="0"/>
      <dgm:spPr/>
    </dgm:pt>
    <dgm:pt modelId="{403D7EB0-D8DD-4EC6-8A6E-A37F2056DB05}" type="pres">
      <dgm:prSet presAssocID="{BAF61CA8-4D71-4A52-98EA-929A0A75DDA1}" presName="parentLeftMargin" presStyleLbl="node1" presStyleIdx="0" presStyleCnt="3"/>
      <dgm:spPr/>
    </dgm:pt>
    <dgm:pt modelId="{B8A2192F-8D64-40B1-A371-A9F8BC36BF36}" type="pres">
      <dgm:prSet presAssocID="{BAF61CA8-4D71-4A52-98EA-929A0A75DDA1}" presName="parentText" presStyleLbl="node1" presStyleIdx="0" presStyleCnt="3">
        <dgm:presLayoutVars>
          <dgm:chMax val="0"/>
          <dgm:bulletEnabled val="1"/>
        </dgm:presLayoutVars>
      </dgm:prSet>
      <dgm:spPr/>
    </dgm:pt>
    <dgm:pt modelId="{7D688607-818B-401C-BABC-CBA5259A6A20}" type="pres">
      <dgm:prSet presAssocID="{BAF61CA8-4D71-4A52-98EA-929A0A75DDA1}" presName="negativeSpace" presStyleCnt="0"/>
      <dgm:spPr/>
    </dgm:pt>
    <dgm:pt modelId="{0B962391-90D6-459D-B2B1-397D8228AF2D}" type="pres">
      <dgm:prSet presAssocID="{BAF61CA8-4D71-4A52-98EA-929A0A75DDA1}" presName="childText" presStyleLbl="conFgAcc1" presStyleIdx="0" presStyleCnt="3">
        <dgm:presLayoutVars>
          <dgm:bulletEnabled val="1"/>
        </dgm:presLayoutVars>
      </dgm:prSet>
      <dgm:spPr/>
    </dgm:pt>
    <dgm:pt modelId="{F43E8ECD-F399-4E68-9326-D57B425A4040}" type="pres">
      <dgm:prSet presAssocID="{11995D52-9211-438D-AAD4-6E9D828BF50A}" presName="spaceBetweenRectangles" presStyleCnt="0"/>
      <dgm:spPr/>
    </dgm:pt>
    <dgm:pt modelId="{9E5B10F9-B374-4EA7-B023-957D109FBCBC}" type="pres">
      <dgm:prSet presAssocID="{9F324F52-47E1-4986-8B57-E8639E9E3E8A}" presName="parentLin" presStyleCnt="0"/>
      <dgm:spPr/>
    </dgm:pt>
    <dgm:pt modelId="{3E82A3FA-8832-4524-A65D-E10D13B1C249}" type="pres">
      <dgm:prSet presAssocID="{9F324F52-47E1-4986-8B57-E8639E9E3E8A}" presName="parentLeftMargin" presStyleLbl="node1" presStyleIdx="0" presStyleCnt="3"/>
      <dgm:spPr/>
    </dgm:pt>
    <dgm:pt modelId="{5AEF7B82-76E3-4CDC-ABD2-3ACF77A4679C}" type="pres">
      <dgm:prSet presAssocID="{9F324F52-47E1-4986-8B57-E8639E9E3E8A}" presName="parentText" presStyleLbl="node1" presStyleIdx="1" presStyleCnt="3">
        <dgm:presLayoutVars>
          <dgm:chMax val="0"/>
          <dgm:bulletEnabled val="1"/>
        </dgm:presLayoutVars>
      </dgm:prSet>
      <dgm:spPr/>
    </dgm:pt>
    <dgm:pt modelId="{F830B038-B1C7-4EFC-B10F-C1B621BC5F48}" type="pres">
      <dgm:prSet presAssocID="{9F324F52-47E1-4986-8B57-E8639E9E3E8A}" presName="negativeSpace" presStyleCnt="0"/>
      <dgm:spPr/>
    </dgm:pt>
    <dgm:pt modelId="{FFF04FA3-F563-47CC-9F18-E226F8094916}" type="pres">
      <dgm:prSet presAssocID="{9F324F52-47E1-4986-8B57-E8639E9E3E8A}" presName="childText" presStyleLbl="conFgAcc1" presStyleIdx="1" presStyleCnt="3">
        <dgm:presLayoutVars>
          <dgm:bulletEnabled val="1"/>
        </dgm:presLayoutVars>
      </dgm:prSet>
      <dgm:spPr/>
    </dgm:pt>
    <dgm:pt modelId="{92202203-34BB-4198-BAF6-A9131E482A90}" type="pres">
      <dgm:prSet presAssocID="{BE8F1D6B-20CF-4416-9202-AC9C976A89B9}" presName="spaceBetweenRectangles" presStyleCnt="0"/>
      <dgm:spPr/>
    </dgm:pt>
    <dgm:pt modelId="{F513DD23-0635-4994-89D8-7D35CF25184C}" type="pres">
      <dgm:prSet presAssocID="{D222A6B1-442E-4ABB-AE42-DE1B6DE5921C}" presName="parentLin" presStyleCnt="0"/>
      <dgm:spPr/>
    </dgm:pt>
    <dgm:pt modelId="{1A828030-4BE4-4569-8222-26EE5B932CA8}" type="pres">
      <dgm:prSet presAssocID="{D222A6B1-442E-4ABB-AE42-DE1B6DE5921C}" presName="parentLeftMargin" presStyleLbl="node1" presStyleIdx="1" presStyleCnt="3"/>
      <dgm:spPr/>
    </dgm:pt>
    <dgm:pt modelId="{93CF2958-6E0B-4C92-A691-F181C0E0B200}" type="pres">
      <dgm:prSet presAssocID="{D222A6B1-442E-4ABB-AE42-DE1B6DE5921C}" presName="parentText" presStyleLbl="node1" presStyleIdx="2" presStyleCnt="3">
        <dgm:presLayoutVars>
          <dgm:chMax val="0"/>
          <dgm:bulletEnabled val="1"/>
        </dgm:presLayoutVars>
      </dgm:prSet>
      <dgm:spPr/>
    </dgm:pt>
    <dgm:pt modelId="{09020251-CB51-4A4A-BBD4-CE56EDFEC8C1}" type="pres">
      <dgm:prSet presAssocID="{D222A6B1-442E-4ABB-AE42-DE1B6DE5921C}" presName="negativeSpace" presStyleCnt="0"/>
      <dgm:spPr/>
    </dgm:pt>
    <dgm:pt modelId="{7C158B81-DA4D-45EC-995F-79B5BF1E7509}" type="pres">
      <dgm:prSet presAssocID="{D222A6B1-442E-4ABB-AE42-DE1B6DE5921C}" presName="childText" presStyleLbl="conFgAcc1" presStyleIdx="2" presStyleCnt="3">
        <dgm:presLayoutVars>
          <dgm:bulletEnabled val="1"/>
        </dgm:presLayoutVars>
      </dgm:prSet>
      <dgm:spPr/>
    </dgm:pt>
  </dgm:ptLst>
  <dgm:cxnLst>
    <dgm:cxn modelId="{85C6FF08-3346-4A68-AF67-AD3BC46C7AAC}" type="presOf" srcId="{D1A3FE97-47E0-4E5A-8041-1B8CCAA94008}" destId="{F4075CD9-D19F-4872-8631-FA38FEABC523}" srcOrd="0" destOrd="0" presId="urn:microsoft.com/office/officeart/2005/8/layout/list1"/>
    <dgm:cxn modelId="{44380D0F-1EA0-4151-AE63-C3981FC4D614}" type="presOf" srcId="{D222A6B1-442E-4ABB-AE42-DE1B6DE5921C}" destId="{93CF2958-6E0B-4C92-A691-F181C0E0B200}" srcOrd="1" destOrd="0" presId="urn:microsoft.com/office/officeart/2005/8/layout/list1"/>
    <dgm:cxn modelId="{22EF5780-7C46-44CC-A07A-2F4474B3AA2D}" type="presOf" srcId="{9F324F52-47E1-4986-8B57-E8639E9E3E8A}" destId="{5AEF7B82-76E3-4CDC-ABD2-3ACF77A4679C}" srcOrd="1" destOrd="0" presId="urn:microsoft.com/office/officeart/2005/8/layout/list1"/>
    <dgm:cxn modelId="{67982985-C3D9-4B44-84FB-3CDD86F01188}" type="presOf" srcId="{BAF61CA8-4D71-4A52-98EA-929A0A75DDA1}" destId="{403D7EB0-D8DD-4EC6-8A6E-A37F2056DB05}" srcOrd="0" destOrd="0" presId="urn:microsoft.com/office/officeart/2005/8/layout/list1"/>
    <dgm:cxn modelId="{CEE60794-A3E8-4FD5-9D58-9F93F8D68B64}" type="presOf" srcId="{9F324F52-47E1-4986-8B57-E8639E9E3E8A}" destId="{3E82A3FA-8832-4524-A65D-E10D13B1C249}" srcOrd="0" destOrd="0" presId="urn:microsoft.com/office/officeart/2005/8/layout/list1"/>
    <dgm:cxn modelId="{47B19794-7F4A-4D62-BFB4-956D1B58314C}" type="presOf" srcId="{BAF61CA8-4D71-4A52-98EA-929A0A75DDA1}" destId="{B8A2192F-8D64-40B1-A371-A9F8BC36BF36}" srcOrd="1" destOrd="0" presId="urn:microsoft.com/office/officeart/2005/8/layout/list1"/>
    <dgm:cxn modelId="{6076E1AD-6AB0-4A99-9FF0-B73418EBD6FC}" srcId="{D1A3FE97-47E0-4E5A-8041-1B8CCAA94008}" destId="{BAF61CA8-4D71-4A52-98EA-929A0A75DDA1}" srcOrd="0" destOrd="0" parTransId="{E158C7D1-69F8-45B2-9708-E3EC9A6D8632}" sibTransId="{11995D52-9211-438D-AAD4-6E9D828BF50A}"/>
    <dgm:cxn modelId="{183C6FC3-A5B6-4990-8C11-12A6E5AD3B53}" type="presOf" srcId="{D222A6B1-442E-4ABB-AE42-DE1B6DE5921C}" destId="{1A828030-4BE4-4569-8222-26EE5B932CA8}" srcOrd="0" destOrd="0" presId="urn:microsoft.com/office/officeart/2005/8/layout/list1"/>
    <dgm:cxn modelId="{F493CDF6-A365-4745-9111-95EF8BE0EFF9}" srcId="{D1A3FE97-47E0-4E5A-8041-1B8CCAA94008}" destId="{D222A6B1-442E-4ABB-AE42-DE1B6DE5921C}" srcOrd="2" destOrd="0" parTransId="{87615F8F-3907-48FF-A1EE-63DF62C68634}" sibTransId="{111CC8DD-DCD7-430A-AE18-E0DEE9BA6F9B}"/>
    <dgm:cxn modelId="{545C68FA-7C99-48BC-8985-8A2D1B6817B0}" srcId="{D1A3FE97-47E0-4E5A-8041-1B8CCAA94008}" destId="{9F324F52-47E1-4986-8B57-E8639E9E3E8A}" srcOrd="1" destOrd="0" parTransId="{44DEB283-D124-4DB6-9F7D-FFAF18435BA9}" sibTransId="{BE8F1D6B-20CF-4416-9202-AC9C976A89B9}"/>
    <dgm:cxn modelId="{2D6BC4D0-DCCB-4B0F-AC1E-91AA0E314FB4}" type="presParOf" srcId="{F4075CD9-D19F-4872-8631-FA38FEABC523}" destId="{A91E2BF1-7218-41F2-8DD1-259345A9F2B9}" srcOrd="0" destOrd="0" presId="urn:microsoft.com/office/officeart/2005/8/layout/list1"/>
    <dgm:cxn modelId="{563CBF7A-798D-4292-BA81-33CE713DDC51}" type="presParOf" srcId="{A91E2BF1-7218-41F2-8DD1-259345A9F2B9}" destId="{403D7EB0-D8DD-4EC6-8A6E-A37F2056DB05}" srcOrd="0" destOrd="0" presId="urn:microsoft.com/office/officeart/2005/8/layout/list1"/>
    <dgm:cxn modelId="{59E863DE-272F-4094-807E-D327AB61D4E1}" type="presParOf" srcId="{A91E2BF1-7218-41F2-8DD1-259345A9F2B9}" destId="{B8A2192F-8D64-40B1-A371-A9F8BC36BF36}" srcOrd="1" destOrd="0" presId="urn:microsoft.com/office/officeart/2005/8/layout/list1"/>
    <dgm:cxn modelId="{B58106F6-5209-4B56-B0CC-4C8FDA2EAFEC}" type="presParOf" srcId="{F4075CD9-D19F-4872-8631-FA38FEABC523}" destId="{7D688607-818B-401C-BABC-CBA5259A6A20}" srcOrd="1" destOrd="0" presId="urn:microsoft.com/office/officeart/2005/8/layout/list1"/>
    <dgm:cxn modelId="{88097B6E-D5E4-40A5-9FB7-CDE4C42E33A0}" type="presParOf" srcId="{F4075CD9-D19F-4872-8631-FA38FEABC523}" destId="{0B962391-90D6-459D-B2B1-397D8228AF2D}" srcOrd="2" destOrd="0" presId="urn:microsoft.com/office/officeart/2005/8/layout/list1"/>
    <dgm:cxn modelId="{E161D631-DA1C-4C82-B4E1-A4431CDC63A5}" type="presParOf" srcId="{F4075CD9-D19F-4872-8631-FA38FEABC523}" destId="{F43E8ECD-F399-4E68-9326-D57B425A4040}" srcOrd="3" destOrd="0" presId="urn:microsoft.com/office/officeart/2005/8/layout/list1"/>
    <dgm:cxn modelId="{7CCEF292-E953-420C-9BBC-6890C578681D}" type="presParOf" srcId="{F4075CD9-D19F-4872-8631-FA38FEABC523}" destId="{9E5B10F9-B374-4EA7-B023-957D109FBCBC}" srcOrd="4" destOrd="0" presId="urn:microsoft.com/office/officeart/2005/8/layout/list1"/>
    <dgm:cxn modelId="{8FE6E246-3A9C-40B1-A9E6-B799FCEEEDB0}" type="presParOf" srcId="{9E5B10F9-B374-4EA7-B023-957D109FBCBC}" destId="{3E82A3FA-8832-4524-A65D-E10D13B1C249}" srcOrd="0" destOrd="0" presId="urn:microsoft.com/office/officeart/2005/8/layout/list1"/>
    <dgm:cxn modelId="{37DE9F7D-E54F-4678-8168-041F1EEAC2F0}" type="presParOf" srcId="{9E5B10F9-B374-4EA7-B023-957D109FBCBC}" destId="{5AEF7B82-76E3-4CDC-ABD2-3ACF77A4679C}" srcOrd="1" destOrd="0" presId="urn:microsoft.com/office/officeart/2005/8/layout/list1"/>
    <dgm:cxn modelId="{60773598-1730-4A4E-A5A2-72A818DF554E}" type="presParOf" srcId="{F4075CD9-D19F-4872-8631-FA38FEABC523}" destId="{F830B038-B1C7-4EFC-B10F-C1B621BC5F48}" srcOrd="5" destOrd="0" presId="urn:microsoft.com/office/officeart/2005/8/layout/list1"/>
    <dgm:cxn modelId="{C58951AD-0E73-4ED6-96A8-D33CF0469BBA}" type="presParOf" srcId="{F4075CD9-D19F-4872-8631-FA38FEABC523}" destId="{FFF04FA3-F563-47CC-9F18-E226F8094916}" srcOrd="6" destOrd="0" presId="urn:microsoft.com/office/officeart/2005/8/layout/list1"/>
    <dgm:cxn modelId="{219F2455-C168-4284-B721-4D29507055D5}" type="presParOf" srcId="{F4075CD9-D19F-4872-8631-FA38FEABC523}" destId="{92202203-34BB-4198-BAF6-A9131E482A90}" srcOrd="7" destOrd="0" presId="urn:microsoft.com/office/officeart/2005/8/layout/list1"/>
    <dgm:cxn modelId="{AAFC4B29-CE84-45E2-9B9E-A7FC0A03851F}" type="presParOf" srcId="{F4075CD9-D19F-4872-8631-FA38FEABC523}" destId="{F513DD23-0635-4994-89D8-7D35CF25184C}" srcOrd="8" destOrd="0" presId="urn:microsoft.com/office/officeart/2005/8/layout/list1"/>
    <dgm:cxn modelId="{41565E0B-0808-4FFA-B02B-18FD981F24AD}" type="presParOf" srcId="{F513DD23-0635-4994-89D8-7D35CF25184C}" destId="{1A828030-4BE4-4569-8222-26EE5B932CA8}" srcOrd="0" destOrd="0" presId="urn:microsoft.com/office/officeart/2005/8/layout/list1"/>
    <dgm:cxn modelId="{0E28EF2F-A2FF-47FD-B3A7-2ADCBE9298EB}" type="presParOf" srcId="{F513DD23-0635-4994-89D8-7D35CF25184C}" destId="{93CF2958-6E0B-4C92-A691-F181C0E0B200}" srcOrd="1" destOrd="0" presId="urn:microsoft.com/office/officeart/2005/8/layout/list1"/>
    <dgm:cxn modelId="{A524351E-199A-4D83-9245-50B84359B464}" type="presParOf" srcId="{F4075CD9-D19F-4872-8631-FA38FEABC523}" destId="{09020251-CB51-4A4A-BBD4-CE56EDFEC8C1}" srcOrd="9" destOrd="0" presId="urn:microsoft.com/office/officeart/2005/8/layout/list1"/>
    <dgm:cxn modelId="{E0D90E0A-B47A-4DA5-81BD-0313920D2E8B}" type="presParOf" srcId="{F4075CD9-D19F-4872-8631-FA38FEABC523}" destId="{7C158B81-DA4D-45EC-995F-79B5BF1E7509}"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BDAB59-3C5B-4DE6-AAA0-1DAF3D65B9AF}" type="doc">
      <dgm:prSet loTypeId="urn:microsoft.com/office/officeart/2005/8/layout/radial5" loCatId="cycle" qsTypeId="urn:microsoft.com/office/officeart/2005/8/quickstyle/simple1" qsCatId="simple" csTypeId="urn:microsoft.com/office/officeart/2005/8/colors/colorful1" csCatId="colorful" phldr="1"/>
      <dgm:spPr/>
      <dgm:t>
        <a:bodyPr/>
        <a:lstStyle/>
        <a:p>
          <a:endParaRPr lang="en-IN"/>
        </a:p>
      </dgm:t>
    </dgm:pt>
    <dgm:pt modelId="{B7329782-17AB-47F7-899C-D44480FE8453}">
      <dgm:prSet phldrT="[Text]"/>
      <dgm:spPr/>
      <dgm:t>
        <a:bodyPr/>
        <a:lstStyle/>
        <a:p>
          <a:r>
            <a:rPr lang="en-IN" dirty="0"/>
            <a:t>Food Preservation</a:t>
          </a:r>
        </a:p>
      </dgm:t>
    </dgm:pt>
    <dgm:pt modelId="{1F0E7E3E-815E-4E2F-8768-1AB77CA01D23}" type="parTrans" cxnId="{0165121D-4904-4FB6-BE8C-3C4339B46375}">
      <dgm:prSet/>
      <dgm:spPr/>
      <dgm:t>
        <a:bodyPr/>
        <a:lstStyle/>
        <a:p>
          <a:endParaRPr lang="en-IN"/>
        </a:p>
      </dgm:t>
    </dgm:pt>
    <dgm:pt modelId="{705BED8B-64D2-4A67-BD71-17746694B4E0}" type="sibTrans" cxnId="{0165121D-4904-4FB6-BE8C-3C4339B46375}">
      <dgm:prSet/>
      <dgm:spPr/>
      <dgm:t>
        <a:bodyPr/>
        <a:lstStyle/>
        <a:p>
          <a:endParaRPr lang="en-IN"/>
        </a:p>
      </dgm:t>
    </dgm:pt>
    <dgm:pt modelId="{9E3F8579-05E0-481B-A2A6-A0E09912AE13}">
      <dgm:prSet phldrT="[Text]"/>
      <dgm:spPr/>
      <dgm:t>
        <a:bodyPr/>
        <a:lstStyle/>
        <a:p>
          <a:r>
            <a:rPr lang="en-IN" dirty="0"/>
            <a:t>Chemical Method</a:t>
          </a:r>
        </a:p>
      </dgm:t>
    </dgm:pt>
    <dgm:pt modelId="{EA6C16B2-F9BB-4129-98D1-2457CC7BBFEA}" type="parTrans" cxnId="{47ABF86B-1B2F-40C3-BC8B-FF82E4DEF79A}">
      <dgm:prSet/>
      <dgm:spPr/>
      <dgm:t>
        <a:bodyPr/>
        <a:lstStyle/>
        <a:p>
          <a:endParaRPr lang="en-IN"/>
        </a:p>
      </dgm:t>
    </dgm:pt>
    <dgm:pt modelId="{C6EBF34A-3FA4-473D-ADDD-66169E9FD296}" type="sibTrans" cxnId="{47ABF86B-1B2F-40C3-BC8B-FF82E4DEF79A}">
      <dgm:prSet/>
      <dgm:spPr/>
      <dgm:t>
        <a:bodyPr/>
        <a:lstStyle/>
        <a:p>
          <a:endParaRPr lang="en-IN"/>
        </a:p>
      </dgm:t>
    </dgm:pt>
    <dgm:pt modelId="{974AFB40-845D-4FDF-9DDF-313652F62456}">
      <dgm:prSet phldrT="[Text]"/>
      <dgm:spPr/>
      <dgm:t>
        <a:bodyPr/>
        <a:lstStyle/>
        <a:p>
          <a:r>
            <a:rPr lang="en-GB" dirty="0"/>
            <a:t>Preservation by Oil and Vinegar</a:t>
          </a:r>
          <a:endParaRPr lang="en-IN" dirty="0"/>
        </a:p>
      </dgm:t>
    </dgm:pt>
    <dgm:pt modelId="{10A22E9D-06BA-4C28-9AD6-99AD3D4CD4AC}" type="parTrans" cxnId="{3BE38E7E-A141-43CA-8E76-08E4CA5008E0}">
      <dgm:prSet/>
      <dgm:spPr/>
      <dgm:t>
        <a:bodyPr/>
        <a:lstStyle/>
        <a:p>
          <a:endParaRPr lang="en-IN"/>
        </a:p>
      </dgm:t>
    </dgm:pt>
    <dgm:pt modelId="{2DE076BD-CDD2-45D5-AC57-C6B7D054FF0E}" type="sibTrans" cxnId="{3BE38E7E-A141-43CA-8E76-08E4CA5008E0}">
      <dgm:prSet/>
      <dgm:spPr/>
      <dgm:t>
        <a:bodyPr/>
        <a:lstStyle/>
        <a:p>
          <a:endParaRPr lang="en-IN"/>
        </a:p>
      </dgm:t>
    </dgm:pt>
    <dgm:pt modelId="{C54F881D-675A-4807-B1AF-030BF094E014}">
      <dgm:prSet phldrT="[Text]"/>
      <dgm:spPr/>
      <dgm:t>
        <a:bodyPr/>
        <a:lstStyle/>
        <a:p>
          <a:r>
            <a:rPr lang="en-IN" dirty="0"/>
            <a:t>Preservation by Sugar</a:t>
          </a:r>
        </a:p>
      </dgm:t>
    </dgm:pt>
    <dgm:pt modelId="{AE9D037A-1546-4D0C-AF02-382625A37B9D}" type="parTrans" cxnId="{AF79C69C-7188-4B9D-B647-2192E441F744}">
      <dgm:prSet/>
      <dgm:spPr/>
      <dgm:t>
        <a:bodyPr/>
        <a:lstStyle/>
        <a:p>
          <a:endParaRPr lang="en-IN"/>
        </a:p>
      </dgm:t>
    </dgm:pt>
    <dgm:pt modelId="{26D89AA8-C50E-49A6-BBF2-2118A8007A01}" type="sibTrans" cxnId="{AF79C69C-7188-4B9D-B647-2192E441F744}">
      <dgm:prSet/>
      <dgm:spPr/>
      <dgm:t>
        <a:bodyPr/>
        <a:lstStyle/>
        <a:p>
          <a:endParaRPr lang="en-IN"/>
        </a:p>
      </dgm:t>
    </dgm:pt>
    <dgm:pt modelId="{81D3FBEB-0828-4A94-8201-B270ED0EAD36}">
      <dgm:prSet phldrT="[Text]"/>
      <dgm:spPr/>
      <dgm:t>
        <a:bodyPr/>
        <a:lstStyle/>
        <a:p>
          <a:r>
            <a:rPr lang="en-IN" dirty="0"/>
            <a:t>Preservation by Common Salt</a:t>
          </a:r>
        </a:p>
      </dgm:t>
    </dgm:pt>
    <dgm:pt modelId="{0E4DDA6F-32DB-45D3-98BC-4ACBBF6FA514}" type="parTrans" cxnId="{E87F2E46-D33A-4320-96F6-087E605AF568}">
      <dgm:prSet/>
      <dgm:spPr/>
      <dgm:t>
        <a:bodyPr/>
        <a:lstStyle/>
        <a:p>
          <a:endParaRPr lang="en-IN"/>
        </a:p>
      </dgm:t>
    </dgm:pt>
    <dgm:pt modelId="{C795D275-38BB-43FB-ABDD-A3B8501C84C4}" type="sibTrans" cxnId="{E87F2E46-D33A-4320-96F6-087E605AF568}">
      <dgm:prSet/>
      <dgm:spPr/>
      <dgm:t>
        <a:bodyPr/>
        <a:lstStyle/>
        <a:p>
          <a:endParaRPr lang="en-IN"/>
        </a:p>
      </dgm:t>
    </dgm:pt>
    <dgm:pt modelId="{D86313AD-4F9A-485A-B7D2-D9FCE05EB87F}">
      <dgm:prSet phldrT="[Text]"/>
      <dgm:spPr/>
      <dgm:t>
        <a:bodyPr/>
        <a:lstStyle/>
        <a:p>
          <a:r>
            <a:rPr lang="en-IN" dirty="0"/>
            <a:t>Heat and Cold Treatments</a:t>
          </a:r>
        </a:p>
      </dgm:t>
    </dgm:pt>
    <dgm:pt modelId="{02D11641-424F-44DD-87D8-92F6F41026A0}" type="parTrans" cxnId="{64AF44CF-8FCB-4520-8F69-9D4AC9778F26}">
      <dgm:prSet/>
      <dgm:spPr/>
      <dgm:t>
        <a:bodyPr/>
        <a:lstStyle/>
        <a:p>
          <a:endParaRPr lang="en-IN"/>
        </a:p>
      </dgm:t>
    </dgm:pt>
    <dgm:pt modelId="{20FDCCBB-F6D5-43C1-8FBC-D53E0B2FC1F7}" type="sibTrans" cxnId="{64AF44CF-8FCB-4520-8F69-9D4AC9778F26}">
      <dgm:prSet/>
      <dgm:spPr/>
      <dgm:t>
        <a:bodyPr/>
        <a:lstStyle/>
        <a:p>
          <a:endParaRPr lang="en-IN"/>
        </a:p>
      </dgm:t>
    </dgm:pt>
    <dgm:pt modelId="{07F10372-B214-4ED2-B70C-B096B32C24B0}">
      <dgm:prSet phldrT="[Text]"/>
      <dgm:spPr/>
      <dgm:t>
        <a:bodyPr/>
        <a:lstStyle/>
        <a:p>
          <a:r>
            <a:rPr lang="en-IN" dirty="0"/>
            <a:t>Storage and Packing</a:t>
          </a:r>
        </a:p>
      </dgm:t>
    </dgm:pt>
    <dgm:pt modelId="{9A65BD09-219C-4595-9722-30E59A1CE6CC}" type="parTrans" cxnId="{5944D6D6-F48A-4A43-9F8E-43FC0CAF7B78}">
      <dgm:prSet/>
      <dgm:spPr/>
      <dgm:t>
        <a:bodyPr/>
        <a:lstStyle/>
        <a:p>
          <a:endParaRPr lang="en-IN"/>
        </a:p>
      </dgm:t>
    </dgm:pt>
    <dgm:pt modelId="{0E360D50-BC87-4709-8701-4B3FEADD56D2}" type="sibTrans" cxnId="{5944D6D6-F48A-4A43-9F8E-43FC0CAF7B78}">
      <dgm:prSet/>
      <dgm:spPr/>
      <dgm:t>
        <a:bodyPr/>
        <a:lstStyle/>
        <a:p>
          <a:endParaRPr lang="en-IN"/>
        </a:p>
      </dgm:t>
    </dgm:pt>
    <dgm:pt modelId="{50A34B9E-08DC-41C2-B112-B1D075B78CBB}" type="pres">
      <dgm:prSet presAssocID="{01BDAB59-3C5B-4DE6-AAA0-1DAF3D65B9AF}" presName="Name0" presStyleCnt="0">
        <dgm:presLayoutVars>
          <dgm:chMax val="1"/>
          <dgm:dir/>
          <dgm:animLvl val="ctr"/>
          <dgm:resizeHandles val="exact"/>
        </dgm:presLayoutVars>
      </dgm:prSet>
      <dgm:spPr/>
    </dgm:pt>
    <dgm:pt modelId="{0A424C45-8EB3-42A7-B385-C6C62F0FEF74}" type="pres">
      <dgm:prSet presAssocID="{B7329782-17AB-47F7-899C-D44480FE8453}" presName="centerShape" presStyleLbl="node0" presStyleIdx="0" presStyleCnt="1"/>
      <dgm:spPr/>
    </dgm:pt>
    <dgm:pt modelId="{9D7B9F67-63FF-4F8D-96CB-66EC2C61CFCD}" type="pres">
      <dgm:prSet presAssocID="{EA6C16B2-F9BB-4129-98D1-2457CC7BBFEA}" presName="parTrans" presStyleLbl="sibTrans2D1" presStyleIdx="0" presStyleCnt="6"/>
      <dgm:spPr/>
    </dgm:pt>
    <dgm:pt modelId="{478BC28B-DD0F-4F91-AEE1-BCEBBCB66FB6}" type="pres">
      <dgm:prSet presAssocID="{EA6C16B2-F9BB-4129-98D1-2457CC7BBFEA}" presName="connectorText" presStyleLbl="sibTrans2D1" presStyleIdx="0" presStyleCnt="6"/>
      <dgm:spPr/>
    </dgm:pt>
    <dgm:pt modelId="{E96FB20F-F045-41A5-BD37-4DD282144FD6}" type="pres">
      <dgm:prSet presAssocID="{9E3F8579-05E0-481B-A2A6-A0E09912AE13}" presName="node" presStyleLbl="node1" presStyleIdx="0" presStyleCnt="6">
        <dgm:presLayoutVars>
          <dgm:bulletEnabled val="1"/>
        </dgm:presLayoutVars>
      </dgm:prSet>
      <dgm:spPr/>
    </dgm:pt>
    <dgm:pt modelId="{44EED843-A64E-439C-9F66-65B48C95015B}" type="pres">
      <dgm:prSet presAssocID="{10A22E9D-06BA-4C28-9AD6-99AD3D4CD4AC}" presName="parTrans" presStyleLbl="sibTrans2D1" presStyleIdx="1" presStyleCnt="6"/>
      <dgm:spPr/>
    </dgm:pt>
    <dgm:pt modelId="{25D2B4C5-A0C7-4054-B4BA-144E32AE6F88}" type="pres">
      <dgm:prSet presAssocID="{10A22E9D-06BA-4C28-9AD6-99AD3D4CD4AC}" presName="connectorText" presStyleLbl="sibTrans2D1" presStyleIdx="1" presStyleCnt="6"/>
      <dgm:spPr/>
    </dgm:pt>
    <dgm:pt modelId="{8F8420B4-94E7-4144-8438-94936A21EAB7}" type="pres">
      <dgm:prSet presAssocID="{974AFB40-845D-4FDF-9DDF-313652F62456}" presName="node" presStyleLbl="node1" presStyleIdx="1" presStyleCnt="6">
        <dgm:presLayoutVars>
          <dgm:bulletEnabled val="1"/>
        </dgm:presLayoutVars>
      </dgm:prSet>
      <dgm:spPr/>
    </dgm:pt>
    <dgm:pt modelId="{69130274-920D-413A-995F-7179DEE31A6E}" type="pres">
      <dgm:prSet presAssocID="{02D11641-424F-44DD-87D8-92F6F41026A0}" presName="parTrans" presStyleLbl="sibTrans2D1" presStyleIdx="2" presStyleCnt="6"/>
      <dgm:spPr/>
    </dgm:pt>
    <dgm:pt modelId="{11171BCC-8B1C-4551-A277-B1EF62B4FC2E}" type="pres">
      <dgm:prSet presAssocID="{02D11641-424F-44DD-87D8-92F6F41026A0}" presName="connectorText" presStyleLbl="sibTrans2D1" presStyleIdx="2" presStyleCnt="6"/>
      <dgm:spPr/>
    </dgm:pt>
    <dgm:pt modelId="{73FBE2F4-F703-444C-A255-B3D1B64D9EA5}" type="pres">
      <dgm:prSet presAssocID="{D86313AD-4F9A-485A-B7D2-D9FCE05EB87F}" presName="node" presStyleLbl="node1" presStyleIdx="2" presStyleCnt="6">
        <dgm:presLayoutVars>
          <dgm:bulletEnabled val="1"/>
        </dgm:presLayoutVars>
      </dgm:prSet>
      <dgm:spPr/>
    </dgm:pt>
    <dgm:pt modelId="{E2EB61E3-02C8-4E2A-9F08-D16FB96E64C6}" type="pres">
      <dgm:prSet presAssocID="{9A65BD09-219C-4595-9722-30E59A1CE6CC}" presName="parTrans" presStyleLbl="sibTrans2D1" presStyleIdx="3" presStyleCnt="6"/>
      <dgm:spPr/>
    </dgm:pt>
    <dgm:pt modelId="{4DB3AA66-6908-42FE-B2CA-ACB93A0ADFAC}" type="pres">
      <dgm:prSet presAssocID="{9A65BD09-219C-4595-9722-30E59A1CE6CC}" presName="connectorText" presStyleLbl="sibTrans2D1" presStyleIdx="3" presStyleCnt="6"/>
      <dgm:spPr/>
    </dgm:pt>
    <dgm:pt modelId="{B1E89D34-2763-4E75-97EC-65349F5A5C54}" type="pres">
      <dgm:prSet presAssocID="{07F10372-B214-4ED2-B70C-B096B32C24B0}" presName="node" presStyleLbl="node1" presStyleIdx="3" presStyleCnt="6">
        <dgm:presLayoutVars>
          <dgm:bulletEnabled val="1"/>
        </dgm:presLayoutVars>
      </dgm:prSet>
      <dgm:spPr/>
    </dgm:pt>
    <dgm:pt modelId="{99176F4F-749E-4A51-8A79-13F2C1044F63}" type="pres">
      <dgm:prSet presAssocID="{AE9D037A-1546-4D0C-AF02-382625A37B9D}" presName="parTrans" presStyleLbl="sibTrans2D1" presStyleIdx="4" presStyleCnt="6"/>
      <dgm:spPr/>
    </dgm:pt>
    <dgm:pt modelId="{555E85EC-8FAF-4783-8423-D19590AE21FB}" type="pres">
      <dgm:prSet presAssocID="{AE9D037A-1546-4D0C-AF02-382625A37B9D}" presName="connectorText" presStyleLbl="sibTrans2D1" presStyleIdx="4" presStyleCnt="6"/>
      <dgm:spPr/>
    </dgm:pt>
    <dgm:pt modelId="{CB6CB20A-0696-4D77-A9CD-7BA2856ED536}" type="pres">
      <dgm:prSet presAssocID="{C54F881D-675A-4807-B1AF-030BF094E014}" presName="node" presStyleLbl="node1" presStyleIdx="4" presStyleCnt="6">
        <dgm:presLayoutVars>
          <dgm:bulletEnabled val="1"/>
        </dgm:presLayoutVars>
      </dgm:prSet>
      <dgm:spPr/>
    </dgm:pt>
    <dgm:pt modelId="{7ACDAE04-C7FE-4BFF-8853-8CAE0BD27B7E}" type="pres">
      <dgm:prSet presAssocID="{0E4DDA6F-32DB-45D3-98BC-4ACBBF6FA514}" presName="parTrans" presStyleLbl="sibTrans2D1" presStyleIdx="5" presStyleCnt="6"/>
      <dgm:spPr/>
    </dgm:pt>
    <dgm:pt modelId="{E05AB881-40EE-4A1C-B155-118A9DF8EA44}" type="pres">
      <dgm:prSet presAssocID="{0E4DDA6F-32DB-45D3-98BC-4ACBBF6FA514}" presName="connectorText" presStyleLbl="sibTrans2D1" presStyleIdx="5" presStyleCnt="6"/>
      <dgm:spPr/>
    </dgm:pt>
    <dgm:pt modelId="{A90BC39E-DF71-40F7-924D-05E82F62299E}" type="pres">
      <dgm:prSet presAssocID="{81D3FBEB-0828-4A94-8201-B270ED0EAD36}" presName="node" presStyleLbl="node1" presStyleIdx="5" presStyleCnt="6">
        <dgm:presLayoutVars>
          <dgm:bulletEnabled val="1"/>
        </dgm:presLayoutVars>
      </dgm:prSet>
      <dgm:spPr/>
    </dgm:pt>
  </dgm:ptLst>
  <dgm:cxnLst>
    <dgm:cxn modelId="{643AA70A-E401-4458-A63C-156C006E5E8F}" type="presOf" srcId="{EA6C16B2-F9BB-4129-98D1-2457CC7BBFEA}" destId="{9D7B9F67-63FF-4F8D-96CB-66EC2C61CFCD}" srcOrd="0" destOrd="0" presId="urn:microsoft.com/office/officeart/2005/8/layout/radial5"/>
    <dgm:cxn modelId="{427FB113-C8B9-4790-B463-B9A8BC64C738}" type="presOf" srcId="{02D11641-424F-44DD-87D8-92F6F41026A0}" destId="{11171BCC-8B1C-4551-A277-B1EF62B4FC2E}" srcOrd="1" destOrd="0" presId="urn:microsoft.com/office/officeart/2005/8/layout/radial5"/>
    <dgm:cxn modelId="{0165121D-4904-4FB6-BE8C-3C4339B46375}" srcId="{01BDAB59-3C5B-4DE6-AAA0-1DAF3D65B9AF}" destId="{B7329782-17AB-47F7-899C-D44480FE8453}" srcOrd="0" destOrd="0" parTransId="{1F0E7E3E-815E-4E2F-8768-1AB77CA01D23}" sibTransId="{705BED8B-64D2-4A67-BD71-17746694B4E0}"/>
    <dgm:cxn modelId="{AAE81B22-71C2-4EC0-ADBE-D5EFD65C0357}" type="presOf" srcId="{AE9D037A-1546-4D0C-AF02-382625A37B9D}" destId="{555E85EC-8FAF-4783-8423-D19590AE21FB}" srcOrd="1" destOrd="0" presId="urn:microsoft.com/office/officeart/2005/8/layout/radial5"/>
    <dgm:cxn modelId="{6D887326-BA77-4540-8D90-D5D4F8163A4A}" type="presOf" srcId="{0E4DDA6F-32DB-45D3-98BC-4ACBBF6FA514}" destId="{7ACDAE04-C7FE-4BFF-8853-8CAE0BD27B7E}" srcOrd="0" destOrd="0" presId="urn:microsoft.com/office/officeart/2005/8/layout/radial5"/>
    <dgm:cxn modelId="{BCB8DA2A-D4AF-449B-A94F-B1E37F521BA7}" type="presOf" srcId="{AE9D037A-1546-4D0C-AF02-382625A37B9D}" destId="{99176F4F-749E-4A51-8A79-13F2C1044F63}" srcOrd="0" destOrd="0" presId="urn:microsoft.com/office/officeart/2005/8/layout/radial5"/>
    <dgm:cxn modelId="{B9B87132-01CA-4813-B523-23E853E063F2}" type="presOf" srcId="{81D3FBEB-0828-4A94-8201-B270ED0EAD36}" destId="{A90BC39E-DF71-40F7-924D-05E82F62299E}" srcOrd="0" destOrd="0" presId="urn:microsoft.com/office/officeart/2005/8/layout/radial5"/>
    <dgm:cxn modelId="{9AD0425C-A260-45A5-95F1-548BB18DE012}" type="presOf" srcId="{01BDAB59-3C5B-4DE6-AAA0-1DAF3D65B9AF}" destId="{50A34B9E-08DC-41C2-B112-B1D075B78CBB}" srcOrd="0" destOrd="0" presId="urn:microsoft.com/office/officeart/2005/8/layout/radial5"/>
    <dgm:cxn modelId="{20651A5D-71BC-455F-919B-EE7FD46B38CD}" type="presOf" srcId="{0E4DDA6F-32DB-45D3-98BC-4ACBBF6FA514}" destId="{E05AB881-40EE-4A1C-B155-118A9DF8EA44}" srcOrd="1" destOrd="0" presId="urn:microsoft.com/office/officeart/2005/8/layout/radial5"/>
    <dgm:cxn modelId="{C6756941-C02A-4FC6-860E-F6EE3C708C71}" type="presOf" srcId="{C54F881D-675A-4807-B1AF-030BF094E014}" destId="{CB6CB20A-0696-4D77-A9CD-7BA2856ED536}" srcOrd="0" destOrd="0" presId="urn:microsoft.com/office/officeart/2005/8/layout/radial5"/>
    <dgm:cxn modelId="{E87F2E46-D33A-4320-96F6-087E605AF568}" srcId="{B7329782-17AB-47F7-899C-D44480FE8453}" destId="{81D3FBEB-0828-4A94-8201-B270ED0EAD36}" srcOrd="5" destOrd="0" parTransId="{0E4DDA6F-32DB-45D3-98BC-4ACBBF6FA514}" sibTransId="{C795D275-38BB-43FB-ABDD-A3B8501C84C4}"/>
    <dgm:cxn modelId="{00EF5E66-3685-45AD-B566-07F59376813D}" type="presOf" srcId="{9A65BD09-219C-4595-9722-30E59A1CE6CC}" destId="{4DB3AA66-6908-42FE-B2CA-ACB93A0ADFAC}" srcOrd="1" destOrd="0" presId="urn:microsoft.com/office/officeart/2005/8/layout/radial5"/>
    <dgm:cxn modelId="{47ABF86B-1B2F-40C3-BC8B-FF82E4DEF79A}" srcId="{B7329782-17AB-47F7-899C-D44480FE8453}" destId="{9E3F8579-05E0-481B-A2A6-A0E09912AE13}" srcOrd="0" destOrd="0" parTransId="{EA6C16B2-F9BB-4129-98D1-2457CC7BBFEA}" sibTransId="{C6EBF34A-3FA4-473D-ADDD-66169E9FD296}"/>
    <dgm:cxn modelId="{3BE38E7E-A141-43CA-8E76-08E4CA5008E0}" srcId="{B7329782-17AB-47F7-899C-D44480FE8453}" destId="{974AFB40-845D-4FDF-9DDF-313652F62456}" srcOrd="1" destOrd="0" parTransId="{10A22E9D-06BA-4C28-9AD6-99AD3D4CD4AC}" sibTransId="{2DE076BD-CDD2-45D5-AC57-C6B7D054FF0E}"/>
    <dgm:cxn modelId="{00D4889B-9313-4122-877B-A58E9ED85CD8}" type="presOf" srcId="{9E3F8579-05E0-481B-A2A6-A0E09912AE13}" destId="{E96FB20F-F045-41A5-BD37-4DD282144FD6}" srcOrd="0" destOrd="0" presId="urn:microsoft.com/office/officeart/2005/8/layout/radial5"/>
    <dgm:cxn modelId="{AF79C69C-7188-4B9D-B647-2192E441F744}" srcId="{B7329782-17AB-47F7-899C-D44480FE8453}" destId="{C54F881D-675A-4807-B1AF-030BF094E014}" srcOrd="4" destOrd="0" parTransId="{AE9D037A-1546-4D0C-AF02-382625A37B9D}" sibTransId="{26D89AA8-C50E-49A6-BBF2-2118A8007A01}"/>
    <dgm:cxn modelId="{11290E9D-6C2A-4608-BFC3-9382A2F37ACF}" type="presOf" srcId="{10A22E9D-06BA-4C28-9AD6-99AD3D4CD4AC}" destId="{44EED843-A64E-439C-9F66-65B48C95015B}" srcOrd="0" destOrd="0" presId="urn:microsoft.com/office/officeart/2005/8/layout/radial5"/>
    <dgm:cxn modelId="{FCB5A29D-435B-4C00-9A0C-EAF7F9C0FCC4}" type="presOf" srcId="{B7329782-17AB-47F7-899C-D44480FE8453}" destId="{0A424C45-8EB3-42A7-B385-C6C62F0FEF74}" srcOrd="0" destOrd="0" presId="urn:microsoft.com/office/officeart/2005/8/layout/radial5"/>
    <dgm:cxn modelId="{BD594AAF-F285-4596-AFAB-98963969EDB3}" type="presOf" srcId="{974AFB40-845D-4FDF-9DDF-313652F62456}" destId="{8F8420B4-94E7-4144-8438-94936A21EAB7}" srcOrd="0" destOrd="0" presId="urn:microsoft.com/office/officeart/2005/8/layout/radial5"/>
    <dgm:cxn modelId="{64AF44CF-8FCB-4520-8F69-9D4AC9778F26}" srcId="{B7329782-17AB-47F7-899C-D44480FE8453}" destId="{D86313AD-4F9A-485A-B7D2-D9FCE05EB87F}" srcOrd="2" destOrd="0" parTransId="{02D11641-424F-44DD-87D8-92F6F41026A0}" sibTransId="{20FDCCBB-F6D5-43C1-8FBC-D53E0B2FC1F7}"/>
    <dgm:cxn modelId="{5944D6D6-F48A-4A43-9F8E-43FC0CAF7B78}" srcId="{B7329782-17AB-47F7-899C-D44480FE8453}" destId="{07F10372-B214-4ED2-B70C-B096B32C24B0}" srcOrd="3" destOrd="0" parTransId="{9A65BD09-219C-4595-9722-30E59A1CE6CC}" sibTransId="{0E360D50-BC87-4709-8701-4B3FEADD56D2}"/>
    <dgm:cxn modelId="{3F40B4D8-C8A4-4DB2-876E-FB4E5A691618}" type="presOf" srcId="{9A65BD09-219C-4595-9722-30E59A1CE6CC}" destId="{E2EB61E3-02C8-4E2A-9F08-D16FB96E64C6}" srcOrd="0" destOrd="0" presId="urn:microsoft.com/office/officeart/2005/8/layout/radial5"/>
    <dgm:cxn modelId="{F5D471DE-CC1B-4156-A20E-A2B431E27678}" type="presOf" srcId="{D86313AD-4F9A-485A-B7D2-D9FCE05EB87F}" destId="{73FBE2F4-F703-444C-A255-B3D1B64D9EA5}" srcOrd="0" destOrd="0" presId="urn:microsoft.com/office/officeart/2005/8/layout/radial5"/>
    <dgm:cxn modelId="{DB5F12E3-9D3B-4900-9FDA-073DE3CB5E72}" type="presOf" srcId="{02D11641-424F-44DD-87D8-92F6F41026A0}" destId="{69130274-920D-413A-995F-7179DEE31A6E}" srcOrd="0" destOrd="0" presId="urn:microsoft.com/office/officeart/2005/8/layout/radial5"/>
    <dgm:cxn modelId="{9C9B4AE9-7B8E-4AF5-A02E-4DB8CA61ACA7}" type="presOf" srcId="{10A22E9D-06BA-4C28-9AD6-99AD3D4CD4AC}" destId="{25D2B4C5-A0C7-4054-B4BA-144E32AE6F88}" srcOrd="1" destOrd="0" presId="urn:microsoft.com/office/officeart/2005/8/layout/radial5"/>
    <dgm:cxn modelId="{FD13EAF5-AA42-4D83-9788-A923CA2DB10C}" type="presOf" srcId="{07F10372-B214-4ED2-B70C-B096B32C24B0}" destId="{B1E89D34-2763-4E75-97EC-65349F5A5C54}" srcOrd="0" destOrd="0" presId="urn:microsoft.com/office/officeart/2005/8/layout/radial5"/>
    <dgm:cxn modelId="{B22311FF-F827-475A-BFCE-09E2C0065CFC}" type="presOf" srcId="{EA6C16B2-F9BB-4129-98D1-2457CC7BBFEA}" destId="{478BC28B-DD0F-4F91-AEE1-BCEBBCB66FB6}" srcOrd="1" destOrd="0" presId="urn:microsoft.com/office/officeart/2005/8/layout/radial5"/>
    <dgm:cxn modelId="{EC0193C5-24A8-4052-A1D3-81BB246DC300}" type="presParOf" srcId="{50A34B9E-08DC-41C2-B112-B1D075B78CBB}" destId="{0A424C45-8EB3-42A7-B385-C6C62F0FEF74}" srcOrd="0" destOrd="0" presId="urn:microsoft.com/office/officeart/2005/8/layout/radial5"/>
    <dgm:cxn modelId="{E08DC9C2-BCA1-49E2-BD83-ABEBA8000EFD}" type="presParOf" srcId="{50A34B9E-08DC-41C2-B112-B1D075B78CBB}" destId="{9D7B9F67-63FF-4F8D-96CB-66EC2C61CFCD}" srcOrd="1" destOrd="0" presId="urn:microsoft.com/office/officeart/2005/8/layout/radial5"/>
    <dgm:cxn modelId="{60185C66-04F2-4BF2-94C5-9578B0682462}" type="presParOf" srcId="{9D7B9F67-63FF-4F8D-96CB-66EC2C61CFCD}" destId="{478BC28B-DD0F-4F91-AEE1-BCEBBCB66FB6}" srcOrd="0" destOrd="0" presId="urn:microsoft.com/office/officeart/2005/8/layout/radial5"/>
    <dgm:cxn modelId="{DBF7D4A7-353C-4213-8F9A-A51420ED04E9}" type="presParOf" srcId="{50A34B9E-08DC-41C2-B112-B1D075B78CBB}" destId="{E96FB20F-F045-41A5-BD37-4DD282144FD6}" srcOrd="2" destOrd="0" presId="urn:microsoft.com/office/officeart/2005/8/layout/radial5"/>
    <dgm:cxn modelId="{C84D0384-65E6-453C-9BB7-A49E032563E4}" type="presParOf" srcId="{50A34B9E-08DC-41C2-B112-B1D075B78CBB}" destId="{44EED843-A64E-439C-9F66-65B48C95015B}" srcOrd="3" destOrd="0" presId="urn:microsoft.com/office/officeart/2005/8/layout/radial5"/>
    <dgm:cxn modelId="{A0E73A8A-47E2-4C9C-8A16-A844F9B75FBF}" type="presParOf" srcId="{44EED843-A64E-439C-9F66-65B48C95015B}" destId="{25D2B4C5-A0C7-4054-B4BA-144E32AE6F88}" srcOrd="0" destOrd="0" presId="urn:microsoft.com/office/officeart/2005/8/layout/radial5"/>
    <dgm:cxn modelId="{0E76BB75-AA45-45C2-98D5-D1CD3CA82E60}" type="presParOf" srcId="{50A34B9E-08DC-41C2-B112-B1D075B78CBB}" destId="{8F8420B4-94E7-4144-8438-94936A21EAB7}" srcOrd="4" destOrd="0" presId="urn:microsoft.com/office/officeart/2005/8/layout/radial5"/>
    <dgm:cxn modelId="{61776032-F82C-4049-AC43-758087DD7EA4}" type="presParOf" srcId="{50A34B9E-08DC-41C2-B112-B1D075B78CBB}" destId="{69130274-920D-413A-995F-7179DEE31A6E}" srcOrd="5" destOrd="0" presId="urn:microsoft.com/office/officeart/2005/8/layout/radial5"/>
    <dgm:cxn modelId="{5CFEAB9E-C63C-49CC-BF77-76384463AE89}" type="presParOf" srcId="{69130274-920D-413A-995F-7179DEE31A6E}" destId="{11171BCC-8B1C-4551-A277-B1EF62B4FC2E}" srcOrd="0" destOrd="0" presId="urn:microsoft.com/office/officeart/2005/8/layout/radial5"/>
    <dgm:cxn modelId="{F20953D2-CE83-42DE-8AC6-95117F3D837C}" type="presParOf" srcId="{50A34B9E-08DC-41C2-B112-B1D075B78CBB}" destId="{73FBE2F4-F703-444C-A255-B3D1B64D9EA5}" srcOrd="6" destOrd="0" presId="urn:microsoft.com/office/officeart/2005/8/layout/radial5"/>
    <dgm:cxn modelId="{0B1F2B67-D570-4FB3-AB9B-9D4F938BA131}" type="presParOf" srcId="{50A34B9E-08DC-41C2-B112-B1D075B78CBB}" destId="{E2EB61E3-02C8-4E2A-9F08-D16FB96E64C6}" srcOrd="7" destOrd="0" presId="urn:microsoft.com/office/officeart/2005/8/layout/radial5"/>
    <dgm:cxn modelId="{4F20EB91-512C-4041-B82D-A852D24A9D0C}" type="presParOf" srcId="{E2EB61E3-02C8-4E2A-9F08-D16FB96E64C6}" destId="{4DB3AA66-6908-42FE-B2CA-ACB93A0ADFAC}" srcOrd="0" destOrd="0" presId="urn:microsoft.com/office/officeart/2005/8/layout/radial5"/>
    <dgm:cxn modelId="{EB44617A-6824-4B51-BE91-1524BC7B7BE1}" type="presParOf" srcId="{50A34B9E-08DC-41C2-B112-B1D075B78CBB}" destId="{B1E89D34-2763-4E75-97EC-65349F5A5C54}" srcOrd="8" destOrd="0" presId="urn:microsoft.com/office/officeart/2005/8/layout/radial5"/>
    <dgm:cxn modelId="{6389E4D5-ABD2-46E1-8915-8D1BEAD40D19}" type="presParOf" srcId="{50A34B9E-08DC-41C2-B112-B1D075B78CBB}" destId="{99176F4F-749E-4A51-8A79-13F2C1044F63}" srcOrd="9" destOrd="0" presId="urn:microsoft.com/office/officeart/2005/8/layout/radial5"/>
    <dgm:cxn modelId="{698C73BA-A14D-4E89-921C-592C37C92F56}" type="presParOf" srcId="{99176F4F-749E-4A51-8A79-13F2C1044F63}" destId="{555E85EC-8FAF-4783-8423-D19590AE21FB}" srcOrd="0" destOrd="0" presId="urn:microsoft.com/office/officeart/2005/8/layout/radial5"/>
    <dgm:cxn modelId="{633F8CF9-29C4-4E6C-BDE5-9DD11951407F}" type="presParOf" srcId="{50A34B9E-08DC-41C2-B112-B1D075B78CBB}" destId="{CB6CB20A-0696-4D77-A9CD-7BA2856ED536}" srcOrd="10" destOrd="0" presId="urn:microsoft.com/office/officeart/2005/8/layout/radial5"/>
    <dgm:cxn modelId="{FAD0C7B4-1232-4FD5-97E9-0A19CE8AA294}" type="presParOf" srcId="{50A34B9E-08DC-41C2-B112-B1D075B78CBB}" destId="{7ACDAE04-C7FE-4BFF-8853-8CAE0BD27B7E}" srcOrd="11" destOrd="0" presId="urn:microsoft.com/office/officeart/2005/8/layout/radial5"/>
    <dgm:cxn modelId="{AB44B892-D3F6-4E5A-BF81-A8F6A3EDF3F9}" type="presParOf" srcId="{7ACDAE04-C7FE-4BFF-8853-8CAE0BD27B7E}" destId="{E05AB881-40EE-4A1C-B155-118A9DF8EA44}" srcOrd="0" destOrd="0" presId="urn:microsoft.com/office/officeart/2005/8/layout/radial5"/>
    <dgm:cxn modelId="{4144C38E-2995-467D-9FFD-802D8691D480}" type="presParOf" srcId="{50A34B9E-08DC-41C2-B112-B1D075B78CBB}" destId="{A90BC39E-DF71-40F7-924D-05E82F62299E}"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B94CC-F055-4371-B3A5-D5805576974C}">
      <dsp:nvSpPr>
        <dsp:cNvPr id="0" name=""/>
        <dsp:cNvSpPr/>
      </dsp:nvSpPr>
      <dsp:spPr>
        <a:xfrm>
          <a:off x="-5576784" y="-853766"/>
          <a:ext cx="6639894" cy="6639894"/>
        </a:xfrm>
        <a:prstGeom prst="blockArc">
          <a:avLst>
            <a:gd name="adj1" fmla="val 18900000"/>
            <a:gd name="adj2" fmla="val 2700000"/>
            <a:gd name="adj3" fmla="val 325"/>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6BE42F0-77BB-4630-A71A-E51BB7233461}">
      <dsp:nvSpPr>
        <dsp:cNvPr id="0" name=""/>
        <dsp:cNvSpPr/>
      </dsp:nvSpPr>
      <dsp:spPr>
        <a:xfrm>
          <a:off x="464780" y="308173"/>
          <a:ext cx="11385268" cy="61674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539" tIns="81280" rIns="81280" bIns="81280" numCol="1" spcCol="1270" anchor="ctr" anchorCtr="0">
          <a:noAutofit/>
        </a:bodyPr>
        <a:lstStyle/>
        <a:p>
          <a:pPr marL="0" lvl="0" indent="0" algn="l" defTabSz="1422400">
            <a:lnSpc>
              <a:spcPct val="90000"/>
            </a:lnSpc>
            <a:spcBef>
              <a:spcPct val="0"/>
            </a:spcBef>
            <a:spcAft>
              <a:spcPct val="35000"/>
            </a:spcAft>
            <a:buNone/>
          </a:pPr>
          <a:r>
            <a:rPr lang="en-IN" sz="3200" kern="1200" dirty="0"/>
            <a:t>Making of Curd and Bread</a:t>
          </a:r>
        </a:p>
      </dsp:txBody>
      <dsp:txXfrm>
        <a:off x="464780" y="308173"/>
        <a:ext cx="11385268" cy="616742"/>
      </dsp:txXfrm>
    </dsp:sp>
    <dsp:sp modelId="{24222F63-FDE7-4CCE-830A-24E1F809620F}">
      <dsp:nvSpPr>
        <dsp:cNvPr id="0" name=""/>
        <dsp:cNvSpPr/>
      </dsp:nvSpPr>
      <dsp:spPr>
        <a:xfrm>
          <a:off x="79316" y="231081"/>
          <a:ext cx="770928" cy="770928"/>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89F404-1DCD-4EAC-8B95-32F8443962B2}">
      <dsp:nvSpPr>
        <dsp:cNvPr id="0" name=""/>
        <dsp:cNvSpPr/>
      </dsp:nvSpPr>
      <dsp:spPr>
        <a:xfrm>
          <a:off x="906719" y="1232991"/>
          <a:ext cx="10943328" cy="616742"/>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539" tIns="81280" rIns="81280" bIns="81280" numCol="1" spcCol="1270" anchor="ctr" anchorCtr="0">
          <a:noAutofit/>
        </a:bodyPr>
        <a:lstStyle/>
        <a:p>
          <a:pPr marL="0" lvl="0" indent="0" algn="l" defTabSz="1422400">
            <a:lnSpc>
              <a:spcPct val="90000"/>
            </a:lnSpc>
            <a:spcBef>
              <a:spcPct val="0"/>
            </a:spcBef>
            <a:spcAft>
              <a:spcPct val="35000"/>
            </a:spcAft>
            <a:buNone/>
          </a:pPr>
          <a:r>
            <a:rPr lang="en-IN" sz="3200" kern="1200" dirty="0"/>
            <a:t>Commercial Use of Microorganism</a:t>
          </a:r>
        </a:p>
      </dsp:txBody>
      <dsp:txXfrm>
        <a:off x="906719" y="1232991"/>
        <a:ext cx="10943328" cy="616742"/>
      </dsp:txXfrm>
    </dsp:sp>
    <dsp:sp modelId="{9BF8E6B1-6D23-4BC6-9805-9749FB692ADF}">
      <dsp:nvSpPr>
        <dsp:cNvPr id="0" name=""/>
        <dsp:cNvSpPr/>
      </dsp:nvSpPr>
      <dsp:spPr>
        <a:xfrm>
          <a:off x="521255" y="1155899"/>
          <a:ext cx="770928" cy="770928"/>
        </a:xfrm>
        <a:prstGeom prst="ellipse">
          <a:avLst/>
        </a:prstGeom>
        <a:solidFill>
          <a:schemeClr val="lt1">
            <a:hueOff val="0"/>
            <a:satOff val="0"/>
            <a:lumOff val="0"/>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DA855F-E77D-4203-B315-6BAA1FB1E02F}">
      <dsp:nvSpPr>
        <dsp:cNvPr id="0" name=""/>
        <dsp:cNvSpPr/>
      </dsp:nvSpPr>
      <dsp:spPr>
        <a:xfrm>
          <a:off x="1042359" y="2157809"/>
          <a:ext cx="10807688" cy="616742"/>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539" tIns="81280" rIns="81280" bIns="81280" numCol="1" spcCol="1270" anchor="ctr" anchorCtr="0">
          <a:noAutofit/>
        </a:bodyPr>
        <a:lstStyle/>
        <a:p>
          <a:pPr marL="0" lvl="0" indent="0" algn="l" defTabSz="1422400">
            <a:lnSpc>
              <a:spcPct val="90000"/>
            </a:lnSpc>
            <a:spcBef>
              <a:spcPct val="0"/>
            </a:spcBef>
            <a:spcAft>
              <a:spcPct val="35000"/>
            </a:spcAft>
            <a:buNone/>
          </a:pPr>
          <a:r>
            <a:rPr lang="en-IN" sz="3200" kern="1200" dirty="0"/>
            <a:t>Medicinal Use of Microorganism</a:t>
          </a:r>
        </a:p>
      </dsp:txBody>
      <dsp:txXfrm>
        <a:off x="1042359" y="2157809"/>
        <a:ext cx="10807688" cy="616742"/>
      </dsp:txXfrm>
    </dsp:sp>
    <dsp:sp modelId="{5559326B-6352-4D34-8742-DA85E2695A95}">
      <dsp:nvSpPr>
        <dsp:cNvPr id="0" name=""/>
        <dsp:cNvSpPr/>
      </dsp:nvSpPr>
      <dsp:spPr>
        <a:xfrm>
          <a:off x="656895" y="2080716"/>
          <a:ext cx="770928" cy="770928"/>
        </a:xfrm>
        <a:prstGeom prst="ellipse">
          <a:avLst/>
        </a:prstGeom>
        <a:solidFill>
          <a:schemeClr val="lt1">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C925B3-81AF-4C0A-872A-80E54E1D23BF}">
      <dsp:nvSpPr>
        <dsp:cNvPr id="0" name=""/>
        <dsp:cNvSpPr/>
      </dsp:nvSpPr>
      <dsp:spPr>
        <a:xfrm>
          <a:off x="906719" y="3082627"/>
          <a:ext cx="10943328" cy="616742"/>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539" tIns="81280" rIns="81280" bIns="81280" numCol="1" spcCol="1270" anchor="ctr" anchorCtr="0">
          <a:noAutofit/>
        </a:bodyPr>
        <a:lstStyle/>
        <a:p>
          <a:pPr marL="0" lvl="0" indent="0" algn="l" defTabSz="1422400">
            <a:lnSpc>
              <a:spcPct val="90000"/>
            </a:lnSpc>
            <a:spcBef>
              <a:spcPct val="0"/>
            </a:spcBef>
            <a:spcAft>
              <a:spcPct val="35000"/>
            </a:spcAft>
            <a:buNone/>
          </a:pPr>
          <a:r>
            <a:rPr lang="en-IN" sz="3200" kern="1200" dirty="0"/>
            <a:t>Vaccine</a:t>
          </a:r>
        </a:p>
      </dsp:txBody>
      <dsp:txXfrm>
        <a:off x="906719" y="3082627"/>
        <a:ext cx="10943328" cy="616742"/>
      </dsp:txXfrm>
    </dsp:sp>
    <dsp:sp modelId="{E777FDF1-63C1-4A0D-AB99-144CF0A1A70D}">
      <dsp:nvSpPr>
        <dsp:cNvPr id="0" name=""/>
        <dsp:cNvSpPr/>
      </dsp:nvSpPr>
      <dsp:spPr>
        <a:xfrm>
          <a:off x="521255" y="3005534"/>
          <a:ext cx="770928" cy="770928"/>
        </a:xfrm>
        <a:prstGeom prst="ellipse">
          <a:avLst/>
        </a:prstGeom>
        <a:solidFill>
          <a:schemeClr val="lt1">
            <a:hueOff val="0"/>
            <a:satOff val="0"/>
            <a:lumOff val="0"/>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CC3ACF-5838-49D0-823F-DAF19F426508}">
      <dsp:nvSpPr>
        <dsp:cNvPr id="0" name=""/>
        <dsp:cNvSpPr/>
      </dsp:nvSpPr>
      <dsp:spPr>
        <a:xfrm>
          <a:off x="464780" y="4007445"/>
          <a:ext cx="11385268" cy="616742"/>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539" tIns="81280" rIns="81280" bIns="81280" numCol="1" spcCol="1270" anchor="ctr" anchorCtr="0">
          <a:noAutofit/>
        </a:bodyPr>
        <a:lstStyle/>
        <a:p>
          <a:pPr marL="0" lvl="0" indent="0" algn="l" defTabSz="1422400">
            <a:lnSpc>
              <a:spcPct val="90000"/>
            </a:lnSpc>
            <a:spcBef>
              <a:spcPct val="0"/>
            </a:spcBef>
            <a:spcAft>
              <a:spcPct val="35000"/>
            </a:spcAft>
            <a:buNone/>
          </a:pPr>
          <a:r>
            <a:rPr lang="en-IN" sz="3200" kern="1200" dirty="0"/>
            <a:t>Cleaning Environment</a:t>
          </a:r>
        </a:p>
      </dsp:txBody>
      <dsp:txXfrm>
        <a:off x="464780" y="4007445"/>
        <a:ext cx="11385268" cy="616742"/>
      </dsp:txXfrm>
    </dsp:sp>
    <dsp:sp modelId="{AA408562-2E5B-434F-9C97-970B1BD2A470}">
      <dsp:nvSpPr>
        <dsp:cNvPr id="0" name=""/>
        <dsp:cNvSpPr/>
      </dsp:nvSpPr>
      <dsp:spPr>
        <a:xfrm>
          <a:off x="79316" y="3930352"/>
          <a:ext cx="770928" cy="770928"/>
        </a:xfrm>
        <a:prstGeom prst="ellipse">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62391-90D6-459D-B2B1-397D8228AF2D}">
      <dsp:nvSpPr>
        <dsp:cNvPr id="0" name=""/>
        <dsp:cNvSpPr/>
      </dsp:nvSpPr>
      <dsp:spPr>
        <a:xfrm>
          <a:off x="0" y="2166480"/>
          <a:ext cx="12207239" cy="8568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A2192F-8D64-40B1-A371-A9F8BC36BF36}">
      <dsp:nvSpPr>
        <dsp:cNvPr id="0" name=""/>
        <dsp:cNvSpPr/>
      </dsp:nvSpPr>
      <dsp:spPr>
        <a:xfrm>
          <a:off x="610362" y="1664640"/>
          <a:ext cx="8545068" cy="10036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983" tIns="0" rIns="322983" bIns="0" numCol="1" spcCol="1270" anchor="ctr" anchorCtr="0">
          <a:noAutofit/>
        </a:bodyPr>
        <a:lstStyle/>
        <a:p>
          <a:pPr marL="0" lvl="0" indent="0" algn="l" defTabSz="1511300">
            <a:lnSpc>
              <a:spcPct val="90000"/>
            </a:lnSpc>
            <a:spcBef>
              <a:spcPct val="0"/>
            </a:spcBef>
            <a:spcAft>
              <a:spcPct val="35000"/>
            </a:spcAft>
            <a:buNone/>
          </a:pPr>
          <a:r>
            <a:rPr lang="en-IN" sz="3400" kern="1200" dirty="0"/>
            <a:t>Disease causing Microorganisms in Humans</a:t>
          </a:r>
        </a:p>
      </dsp:txBody>
      <dsp:txXfrm>
        <a:off x="659358" y="1713636"/>
        <a:ext cx="8447076" cy="905688"/>
      </dsp:txXfrm>
    </dsp:sp>
    <dsp:sp modelId="{FFF04FA3-F563-47CC-9F18-E226F8094916}">
      <dsp:nvSpPr>
        <dsp:cNvPr id="0" name=""/>
        <dsp:cNvSpPr/>
      </dsp:nvSpPr>
      <dsp:spPr>
        <a:xfrm>
          <a:off x="0" y="3708720"/>
          <a:ext cx="12207239" cy="856800"/>
        </a:xfrm>
        <a:prstGeom prst="rect">
          <a:avLst/>
        </a:prstGeom>
        <a:solidFill>
          <a:schemeClr val="lt1">
            <a:alpha val="90000"/>
            <a:hueOff val="0"/>
            <a:satOff val="0"/>
            <a:lumOff val="0"/>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EF7B82-76E3-4CDC-ABD2-3ACF77A4679C}">
      <dsp:nvSpPr>
        <dsp:cNvPr id="0" name=""/>
        <dsp:cNvSpPr/>
      </dsp:nvSpPr>
      <dsp:spPr>
        <a:xfrm>
          <a:off x="610362" y="3206880"/>
          <a:ext cx="8545068" cy="1003680"/>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983" tIns="0" rIns="322983" bIns="0" numCol="1" spcCol="1270" anchor="ctr" anchorCtr="0">
          <a:noAutofit/>
        </a:bodyPr>
        <a:lstStyle/>
        <a:p>
          <a:pPr marL="0" lvl="0" indent="0" algn="l" defTabSz="1511300">
            <a:lnSpc>
              <a:spcPct val="90000"/>
            </a:lnSpc>
            <a:spcBef>
              <a:spcPct val="0"/>
            </a:spcBef>
            <a:spcAft>
              <a:spcPct val="35000"/>
            </a:spcAft>
            <a:buNone/>
          </a:pPr>
          <a:r>
            <a:rPr lang="en-IN" sz="3400" kern="1200" dirty="0"/>
            <a:t>Disease causing Microorganisms in Animals</a:t>
          </a:r>
        </a:p>
      </dsp:txBody>
      <dsp:txXfrm>
        <a:off x="659358" y="3255876"/>
        <a:ext cx="8447076" cy="905688"/>
      </dsp:txXfrm>
    </dsp:sp>
    <dsp:sp modelId="{7C158B81-DA4D-45EC-995F-79B5BF1E7509}">
      <dsp:nvSpPr>
        <dsp:cNvPr id="0" name=""/>
        <dsp:cNvSpPr/>
      </dsp:nvSpPr>
      <dsp:spPr>
        <a:xfrm>
          <a:off x="0" y="5250960"/>
          <a:ext cx="12207239" cy="856800"/>
        </a:xfrm>
        <a:prstGeom prst="rect">
          <a:avLst/>
        </a:prstGeom>
        <a:solidFill>
          <a:schemeClr val="lt1">
            <a:alpha val="90000"/>
            <a:hueOff val="0"/>
            <a:satOff val="0"/>
            <a:lumOff val="0"/>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CF2958-6E0B-4C92-A691-F181C0E0B200}">
      <dsp:nvSpPr>
        <dsp:cNvPr id="0" name=""/>
        <dsp:cNvSpPr/>
      </dsp:nvSpPr>
      <dsp:spPr>
        <a:xfrm>
          <a:off x="610362" y="4749119"/>
          <a:ext cx="8545068" cy="1003680"/>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983" tIns="0" rIns="322983" bIns="0" numCol="1" spcCol="1270" anchor="ctr" anchorCtr="0">
          <a:noAutofit/>
        </a:bodyPr>
        <a:lstStyle/>
        <a:p>
          <a:pPr marL="0" lvl="0" indent="0" algn="l" defTabSz="1511300">
            <a:lnSpc>
              <a:spcPct val="90000"/>
            </a:lnSpc>
            <a:spcBef>
              <a:spcPct val="0"/>
            </a:spcBef>
            <a:spcAft>
              <a:spcPct val="35000"/>
            </a:spcAft>
            <a:buNone/>
          </a:pPr>
          <a:r>
            <a:rPr lang="en-IN" sz="3400" kern="1200" dirty="0"/>
            <a:t>Disease causing Microorganisms in Plants</a:t>
          </a:r>
        </a:p>
      </dsp:txBody>
      <dsp:txXfrm>
        <a:off x="659358" y="4798115"/>
        <a:ext cx="8447076" cy="9056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24C45-8EB3-42A7-B385-C6C62F0FEF74}">
      <dsp:nvSpPr>
        <dsp:cNvPr id="0" name=""/>
        <dsp:cNvSpPr/>
      </dsp:nvSpPr>
      <dsp:spPr>
        <a:xfrm>
          <a:off x="4350404" y="2864504"/>
          <a:ext cx="2043391" cy="20433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IN" sz="2100" kern="1200" dirty="0"/>
            <a:t>Food Preservation</a:t>
          </a:r>
        </a:p>
      </dsp:txBody>
      <dsp:txXfrm>
        <a:off x="4649652" y="3163752"/>
        <a:ext cx="1444895" cy="1444895"/>
      </dsp:txXfrm>
    </dsp:sp>
    <dsp:sp modelId="{9D7B9F67-63FF-4F8D-96CB-66EC2C61CFCD}">
      <dsp:nvSpPr>
        <dsp:cNvPr id="0" name=""/>
        <dsp:cNvSpPr/>
      </dsp:nvSpPr>
      <dsp:spPr>
        <a:xfrm rot="16200000">
          <a:off x="5155979" y="2121586"/>
          <a:ext cx="432241" cy="69475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a:off x="5220815" y="2325373"/>
        <a:ext cx="302569" cy="416851"/>
      </dsp:txXfrm>
    </dsp:sp>
    <dsp:sp modelId="{E96FB20F-F045-41A5-BD37-4DD282144FD6}">
      <dsp:nvSpPr>
        <dsp:cNvPr id="0" name=""/>
        <dsp:cNvSpPr/>
      </dsp:nvSpPr>
      <dsp:spPr>
        <a:xfrm>
          <a:off x="4350404" y="5563"/>
          <a:ext cx="2043391" cy="204339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IN" sz="2100" kern="1200" dirty="0"/>
            <a:t>Chemical Method</a:t>
          </a:r>
        </a:p>
      </dsp:txBody>
      <dsp:txXfrm>
        <a:off x="4649652" y="304811"/>
        <a:ext cx="1444895" cy="1444895"/>
      </dsp:txXfrm>
    </dsp:sp>
    <dsp:sp modelId="{44EED843-A64E-439C-9F66-65B48C95015B}">
      <dsp:nvSpPr>
        <dsp:cNvPr id="0" name=""/>
        <dsp:cNvSpPr/>
      </dsp:nvSpPr>
      <dsp:spPr>
        <a:xfrm rot="19800000">
          <a:off x="6383342" y="2830204"/>
          <a:ext cx="432241" cy="69475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a:off x="6392028" y="3001573"/>
        <a:ext cx="302569" cy="416851"/>
      </dsp:txXfrm>
    </dsp:sp>
    <dsp:sp modelId="{8F8420B4-94E7-4144-8438-94936A21EAB7}">
      <dsp:nvSpPr>
        <dsp:cNvPr id="0" name=""/>
        <dsp:cNvSpPr/>
      </dsp:nvSpPr>
      <dsp:spPr>
        <a:xfrm>
          <a:off x="6826319" y="1435033"/>
          <a:ext cx="2043391" cy="204339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Preservation by Oil and Vinegar</a:t>
          </a:r>
          <a:endParaRPr lang="en-IN" sz="2100" kern="1200" dirty="0"/>
        </a:p>
      </dsp:txBody>
      <dsp:txXfrm>
        <a:off x="7125567" y="1734281"/>
        <a:ext cx="1444895" cy="1444895"/>
      </dsp:txXfrm>
    </dsp:sp>
    <dsp:sp modelId="{69130274-920D-413A-995F-7179DEE31A6E}">
      <dsp:nvSpPr>
        <dsp:cNvPr id="0" name=""/>
        <dsp:cNvSpPr/>
      </dsp:nvSpPr>
      <dsp:spPr>
        <a:xfrm rot="1800000">
          <a:off x="6383342" y="4247442"/>
          <a:ext cx="432241" cy="69475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a:off x="6392028" y="4353975"/>
        <a:ext cx="302569" cy="416851"/>
      </dsp:txXfrm>
    </dsp:sp>
    <dsp:sp modelId="{73FBE2F4-F703-444C-A255-B3D1B64D9EA5}">
      <dsp:nvSpPr>
        <dsp:cNvPr id="0" name=""/>
        <dsp:cNvSpPr/>
      </dsp:nvSpPr>
      <dsp:spPr>
        <a:xfrm>
          <a:off x="6826319" y="4293974"/>
          <a:ext cx="2043391" cy="204339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IN" sz="2100" kern="1200" dirty="0"/>
            <a:t>Heat and Cold Treatments</a:t>
          </a:r>
        </a:p>
      </dsp:txBody>
      <dsp:txXfrm>
        <a:off x="7125567" y="4593222"/>
        <a:ext cx="1444895" cy="1444895"/>
      </dsp:txXfrm>
    </dsp:sp>
    <dsp:sp modelId="{E2EB61E3-02C8-4E2A-9F08-D16FB96E64C6}">
      <dsp:nvSpPr>
        <dsp:cNvPr id="0" name=""/>
        <dsp:cNvSpPr/>
      </dsp:nvSpPr>
      <dsp:spPr>
        <a:xfrm rot="5400000">
          <a:off x="5155979" y="4956060"/>
          <a:ext cx="432241" cy="694753"/>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a:off x="5220815" y="5030175"/>
        <a:ext cx="302569" cy="416851"/>
      </dsp:txXfrm>
    </dsp:sp>
    <dsp:sp modelId="{B1E89D34-2763-4E75-97EC-65349F5A5C54}">
      <dsp:nvSpPr>
        <dsp:cNvPr id="0" name=""/>
        <dsp:cNvSpPr/>
      </dsp:nvSpPr>
      <dsp:spPr>
        <a:xfrm>
          <a:off x="4350404" y="5723445"/>
          <a:ext cx="2043391" cy="204339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IN" sz="2100" kern="1200" dirty="0"/>
            <a:t>Storage and Packing</a:t>
          </a:r>
        </a:p>
      </dsp:txBody>
      <dsp:txXfrm>
        <a:off x="4649652" y="6022693"/>
        <a:ext cx="1444895" cy="1444895"/>
      </dsp:txXfrm>
    </dsp:sp>
    <dsp:sp modelId="{99176F4F-749E-4A51-8A79-13F2C1044F63}">
      <dsp:nvSpPr>
        <dsp:cNvPr id="0" name=""/>
        <dsp:cNvSpPr/>
      </dsp:nvSpPr>
      <dsp:spPr>
        <a:xfrm rot="9000000">
          <a:off x="3928615" y="4247442"/>
          <a:ext cx="432241" cy="694753"/>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rot="10800000">
        <a:off x="4049601" y="4353975"/>
        <a:ext cx="302569" cy="416851"/>
      </dsp:txXfrm>
    </dsp:sp>
    <dsp:sp modelId="{CB6CB20A-0696-4D77-A9CD-7BA2856ED536}">
      <dsp:nvSpPr>
        <dsp:cNvPr id="0" name=""/>
        <dsp:cNvSpPr/>
      </dsp:nvSpPr>
      <dsp:spPr>
        <a:xfrm>
          <a:off x="1874488" y="4293974"/>
          <a:ext cx="2043391" cy="2043391"/>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IN" sz="2100" kern="1200" dirty="0"/>
            <a:t>Preservation by Sugar</a:t>
          </a:r>
        </a:p>
      </dsp:txBody>
      <dsp:txXfrm>
        <a:off x="2173736" y="4593222"/>
        <a:ext cx="1444895" cy="1444895"/>
      </dsp:txXfrm>
    </dsp:sp>
    <dsp:sp modelId="{7ACDAE04-C7FE-4BFF-8853-8CAE0BD27B7E}">
      <dsp:nvSpPr>
        <dsp:cNvPr id="0" name=""/>
        <dsp:cNvSpPr/>
      </dsp:nvSpPr>
      <dsp:spPr>
        <a:xfrm rot="12600000">
          <a:off x="3928615" y="2830204"/>
          <a:ext cx="432241" cy="69475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rot="10800000">
        <a:off x="4049601" y="3001573"/>
        <a:ext cx="302569" cy="416851"/>
      </dsp:txXfrm>
    </dsp:sp>
    <dsp:sp modelId="{A90BC39E-DF71-40F7-924D-05E82F62299E}">
      <dsp:nvSpPr>
        <dsp:cNvPr id="0" name=""/>
        <dsp:cNvSpPr/>
      </dsp:nvSpPr>
      <dsp:spPr>
        <a:xfrm>
          <a:off x="1874488" y="1435033"/>
          <a:ext cx="2043391" cy="204339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IN" sz="2100" kern="1200" dirty="0"/>
            <a:t>Preservation by Common Salt</a:t>
          </a:r>
        </a:p>
      </dsp:txBody>
      <dsp:txXfrm>
        <a:off x="2173736" y="1734281"/>
        <a:ext cx="1444895" cy="1444895"/>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8F210F82-A324-42B0-A2F3-5915971C09B9}" type="datetimeFigureOut">
              <a:rPr lang="en-IN" smtClean="0"/>
              <a:t>13-11-2023</a:t>
            </a:fld>
            <a:endParaRPr lang="en-IN"/>
          </a:p>
        </p:txBody>
      </p:sp>
      <p:sp>
        <p:nvSpPr>
          <p:cNvPr id="4" name="Slide Image Placeholder 3"/>
          <p:cNvSpPr>
            <a:spLocks noGrp="1" noRot="1" noChangeAspect="1"/>
          </p:cNvSpPr>
          <p:nvPr>
            <p:ph type="sldImg" idx="2"/>
          </p:nvPr>
        </p:nvSpPr>
        <p:spPr>
          <a:xfrm>
            <a:off x="2698750" y="971550"/>
            <a:ext cx="4660900" cy="26225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68E715FB-478E-455A-8253-DFE96EF54E77}" type="slidenum">
              <a:rPr lang="en-IN" smtClean="0"/>
              <a:t>‹#›</a:t>
            </a:fld>
            <a:endParaRPr lang="en-IN"/>
          </a:p>
        </p:txBody>
      </p:sp>
    </p:spTree>
    <p:extLst>
      <p:ext uri="{BB962C8B-B14F-4D97-AF65-F5344CB8AC3E}">
        <p14:creationId xmlns:p14="http://schemas.microsoft.com/office/powerpoint/2010/main" val="3475583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27200" y="1272011"/>
            <a:ext cx="10363200" cy="2705947"/>
          </a:xfrm>
        </p:spPr>
        <p:txBody>
          <a:bodyPr anchor="b"/>
          <a:lstStyle>
            <a:lvl1pPr algn="ctr">
              <a:defRPr sz="6800"/>
            </a:lvl1pPr>
          </a:lstStyle>
          <a:p>
            <a:r>
              <a:rPr lang="en-US"/>
              <a:t>Click to edit Master title style</a:t>
            </a:r>
            <a:endParaRPr lang="en-US" dirty="0"/>
          </a:p>
        </p:txBody>
      </p:sp>
      <p:sp>
        <p:nvSpPr>
          <p:cNvPr id="3" name="Subtitle 2"/>
          <p:cNvSpPr>
            <a:spLocks noGrp="1"/>
          </p:cNvSpPr>
          <p:nvPr>
            <p:ph type="subTitle" idx="1"/>
          </p:nvPr>
        </p:nvSpPr>
        <p:spPr>
          <a:xfrm>
            <a:off x="1727200" y="4082310"/>
            <a:ext cx="10363200" cy="1876530"/>
          </a:xfrm>
        </p:spPr>
        <p:txBody>
          <a:bodyPr/>
          <a:lstStyle>
            <a:lvl1pPr marL="0" indent="0" algn="ctr">
              <a:buNone/>
              <a:defRPr sz="2720"/>
            </a:lvl1pPr>
            <a:lvl2pPr marL="518145" indent="0" algn="ctr">
              <a:buNone/>
              <a:defRPr sz="2267"/>
            </a:lvl2pPr>
            <a:lvl3pPr marL="1036290" indent="0" algn="ctr">
              <a:buNone/>
              <a:defRPr sz="2040"/>
            </a:lvl3pPr>
            <a:lvl4pPr marL="1554434" indent="0" algn="ctr">
              <a:buNone/>
              <a:defRPr sz="1813"/>
            </a:lvl4pPr>
            <a:lvl5pPr marL="2072579" indent="0" algn="ctr">
              <a:buNone/>
              <a:defRPr sz="1813"/>
            </a:lvl5pPr>
            <a:lvl6pPr marL="2590724" indent="0" algn="ctr">
              <a:buNone/>
              <a:defRPr sz="1813"/>
            </a:lvl6pPr>
            <a:lvl7pPr marL="3108869" indent="0" algn="ctr">
              <a:buNone/>
              <a:defRPr sz="1813"/>
            </a:lvl7pPr>
            <a:lvl8pPr marL="3627013" indent="0" algn="ctr">
              <a:buNone/>
              <a:defRPr sz="1813"/>
            </a:lvl8pPr>
            <a:lvl9pPr marL="4145158" indent="0" algn="ctr">
              <a:buNone/>
              <a:defRPr sz="181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EC56D8C-E13C-4C53-8455-19D24CEEB7CD}" type="datetime1">
              <a:rPr lang="en-US" smtClean="0"/>
              <a:t>11/13/2023</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523304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C3B220-EF32-4822-A840-90CFDBA8EC10}" type="datetime1">
              <a:rPr lang="en-US" smtClean="0"/>
              <a:t>11/13/2023</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952821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2763" y="1937704"/>
            <a:ext cx="11917680" cy="3233102"/>
          </a:xfrm>
        </p:spPr>
        <p:txBody>
          <a:bodyPr anchor="b"/>
          <a:lstStyle>
            <a:lvl1pPr>
              <a:defRPr sz="6800"/>
            </a:lvl1pPr>
          </a:lstStyle>
          <a:p>
            <a:r>
              <a:rPr lang="en-US"/>
              <a:t>Click to edit Master title style</a:t>
            </a:r>
            <a:endParaRPr lang="en-US" dirty="0"/>
          </a:p>
        </p:txBody>
      </p:sp>
      <p:sp>
        <p:nvSpPr>
          <p:cNvPr id="3" name="Text Placeholder 2"/>
          <p:cNvSpPr>
            <a:spLocks noGrp="1"/>
          </p:cNvSpPr>
          <p:nvPr>
            <p:ph type="body" idx="1"/>
          </p:nvPr>
        </p:nvSpPr>
        <p:spPr>
          <a:xfrm>
            <a:off x="942763" y="5201392"/>
            <a:ext cx="11917680" cy="1700212"/>
          </a:xfrm>
        </p:spPr>
        <p:txBody>
          <a:bodyPr/>
          <a:lstStyle>
            <a:lvl1pPr marL="0" indent="0">
              <a:buNone/>
              <a:defRPr sz="2720">
                <a:solidFill>
                  <a:schemeClr val="tx1">
                    <a:tint val="75000"/>
                  </a:schemeClr>
                </a:solidFill>
              </a:defRPr>
            </a:lvl1pPr>
            <a:lvl2pPr marL="518145" indent="0">
              <a:buNone/>
              <a:defRPr sz="2267">
                <a:solidFill>
                  <a:schemeClr val="tx1">
                    <a:tint val="75000"/>
                  </a:schemeClr>
                </a:solidFill>
              </a:defRPr>
            </a:lvl2pPr>
            <a:lvl3pPr marL="1036290" indent="0">
              <a:buNone/>
              <a:defRPr sz="2040">
                <a:solidFill>
                  <a:schemeClr val="tx1">
                    <a:tint val="75000"/>
                  </a:schemeClr>
                </a:solidFill>
              </a:defRPr>
            </a:lvl3pPr>
            <a:lvl4pPr marL="1554434" indent="0">
              <a:buNone/>
              <a:defRPr sz="1813">
                <a:solidFill>
                  <a:schemeClr val="tx1">
                    <a:tint val="75000"/>
                  </a:schemeClr>
                </a:solidFill>
              </a:defRPr>
            </a:lvl4pPr>
            <a:lvl5pPr marL="2072579" indent="0">
              <a:buNone/>
              <a:defRPr sz="1813">
                <a:solidFill>
                  <a:schemeClr val="tx1">
                    <a:tint val="75000"/>
                  </a:schemeClr>
                </a:solidFill>
              </a:defRPr>
            </a:lvl5pPr>
            <a:lvl6pPr marL="2590724" indent="0">
              <a:buNone/>
              <a:defRPr sz="1813">
                <a:solidFill>
                  <a:schemeClr val="tx1">
                    <a:tint val="75000"/>
                  </a:schemeClr>
                </a:solidFill>
              </a:defRPr>
            </a:lvl6pPr>
            <a:lvl7pPr marL="3108869" indent="0">
              <a:buNone/>
              <a:defRPr sz="1813">
                <a:solidFill>
                  <a:schemeClr val="tx1">
                    <a:tint val="75000"/>
                  </a:schemeClr>
                </a:solidFill>
              </a:defRPr>
            </a:lvl7pPr>
            <a:lvl8pPr marL="3627013" indent="0">
              <a:buNone/>
              <a:defRPr sz="1813">
                <a:solidFill>
                  <a:schemeClr val="tx1">
                    <a:tint val="75000"/>
                  </a:schemeClr>
                </a:solidFill>
              </a:defRPr>
            </a:lvl8pPr>
            <a:lvl9pPr marL="4145158" indent="0">
              <a:buNone/>
              <a:defRPr sz="18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6C8364-04C7-4565-B16A-9DA957EC3B0B}" type="datetime1">
              <a:rPr lang="en-US" smtClean="0"/>
              <a:t>11/13/2023</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149203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9960" y="2069042"/>
            <a:ext cx="587248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95160" y="2069042"/>
            <a:ext cx="587248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5FCE61-3571-4044-AFB4-C6E7237B3CAF}" type="datetime1">
              <a:rPr lang="en-US" smtClean="0"/>
              <a:t>11/13/2023</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897310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51760" y="413809"/>
            <a:ext cx="1191768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951760" y="1905318"/>
            <a:ext cx="5845492"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4" name="Content Placeholder 3"/>
          <p:cNvSpPr>
            <a:spLocks noGrp="1"/>
          </p:cNvSpPr>
          <p:nvPr>
            <p:ph sz="half" idx="2"/>
          </p:nvPr>
        </p:nvSpPr>
        <p:spPr>
          <a:xfrm>
            <a:off x="951760" y="2839085"/>
            <a:ext cx="5845492"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95160" y="1905318"/>
            <a:ext cx="5874280"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6" name="Content Placeholder 5"/>
          <p:cNvSpPr>
            <a:spLocks noGrp="1"/>
          </p:cNvSpPr>
          <p:nvPr>
            <p:ph sz="quarter" idx="4"/>
          </p:nvPr>
        </p:nvSpPr>
        <p:spPr>
          <a:xfrm>
            <a:off x="6995160" y="2839085"/>
            <a:ext cx="587428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B3BC9F-121A-4B1D-B9F7-D52527D63ECA}" type="datetime1">
              <a:rPr lang="en-US" smtClean="0"/>
              <a:t>11/13/2023</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860577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10AB17-B446-4F86-B2C8-C230AB17A036}" type="datetime1">
              <a:rPr lang="en-US" smtClean="0"/>
              <a:t>11/13/2023</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940732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4B4351-D6BB-4E32-B604-DA3118E95BBB}" type="datetime1">
              <a:rPr lang="en-US" smtClean="0"/>
              <a:t>11/13/2023</a:t>
            </a:fld>
            <a:endParaRPr lang="en-US"/>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130406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51760" y="518160"/>
            <a:ext cx="4456535" cy="1813560"/>
          </a:xfrm>
        </p:spPr>
        <p:txBody>
          <a:bodyPr anchor="b"/>
          <a:lstStyle>
            <a:lvl1pPr>
              <a:defRPr sz="3627"/>
            </a:lvl1pPr>
          </a:lstStyle>
          <a:p>
            <a:r>
              <a:rPr lang="en-US"/>
              <a:t>Click to edit Master title style</a:t>
            </a:r>
            <a:endParaRPr lang="en-US" dirty="0"/>
          </a:p>
        </p:txBody>
      </p:sp>
      <p:sp>
        <p:nvSpPr>
          <p:cNvPr id="3" name="Content Placeholder 2"/>
          <p:cNvSpPr>
            <a:spLocks noGrp="1"/>
          </p:cNvSpPr>
          <p:nvPr>
            <p:ph idx="1"/>
          </p:nvPr>
        </p:nvSpPr>
        <p:spPr>
          <a:xfrm>
            <a:off x="5874280" y="1119082"/>
            <a:ext cx="6995160" cy="5523442"/>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51760" y="2331720"/>
            <a:ext cx="4456535"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C1CBA-3CC0-47F2-8D0C-9CC1796426CB}" type="datetime1">
              <a:rPr lang="en-US" smtClean="0"/>
              <a:t>11/13/2023</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67176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51760" y="518160"/>
            <a:ext cx="4456535" cy="1813560"/>
          </a:xfrm>
        </p:spPr>
        <p:txBody>
          <a:bodyPr anchor="b"/>
          <a:lstStyle>
            <a:lvl1pPr>
              <a:defRPr sz="3627"/>
            </a:lvl1pPr>
          </a:lstStyle>
          <a:p>
            <a:r>
              <a:rPr lang="en-US"/>
              <a:t>Click to edit Master title style</a:t>
            </a:r>
            <a:endParaRPr lang="en-US" dirty="0"/>
          </a:p>
        </p:txBody>
      </p:sp>
      <p:sp>
        <p:nvSpPr>
          <p:cNvPr id="3" name="Picture Placeholder 2"/>
          <p:cNvSpPr>
            <a:spLocks noGrp="1" noChangeAspect="1"/>
          </p:cNvSpPr>
          <p:nvPr>
            <p:ph type="pic" idx="1"/>
          </p:nvPr>
        </p:nvSpPr>
        <p:spPr>
          <a:xfrm>
            <a:off x="5874280" y="1119082"/>
            <a:ext cx="6995160" cy="5523442"/>
          </a:xfrm>
        </p:spPr>
        <p:txBody>
          <a:bodyPr anchor="t"/>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en-US"/>
              <a:t>Click icon to add picture</a:t>
            </a:r>
            <a:endParaRPr lang="en-US" dirty="0"/>
          </a:p>
        </p:txBody>
      </p:sp>
      <p:sp>
        <p:nvSpPr>
          <p:cNvPr id="4" name="Text Placeholder 3"/>
          <p:cNvSpPr>
            <a:spLocks noGrp="1"/>
          </p:cNvSpPr>
          <p:nvPr>
            <p:ph type="body" sz="half" idx="2"/>
          </p:nvPr>
        </p:nvSpPr>
        <p:spPr>
          <a:xfrm>
            <a:off x="951760" y="2331720"/>
            <a:ext cx="4456535"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13091352-B583-4646-AC65-CC1B81C8C727}" type="datetime1">
              <a:rPr lang="en-US" smtClean="0"/>
              <a:t>11/13/2023</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506649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9D9A94-C1CE-4548-9714-EC9B45E17FFB}" type="datetime1">
              <a:rPr lang="en-US" smtClean="0"/>
              <a:t>11/13/2023</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558886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88220" y="413808"/>
            <a:ext cx="2979420"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9960" y="413808"/>
            <a:ext cx="8765540"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49D1EC-7D73-4D85-95B4-742748A375D1}" type="datetime1">
              <a:rPr lang="en-US" smtClean="0"/>
              <a:t>11/13/2023</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990578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9960" y="413809"/>
            <a:ext cx="1191768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49960" y="2069042"/>
            <a:ext cx="1191768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9960" y="7203864"/>
            <a:ext cx="310896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8AD6BF94-91C6-431B-AF51-58BE8DB7B444}" type="datetime1">
              <a:rPr lang="en-US" smtClean="0"/>
              <a:t>11/13/2023</a:t>
            </a:fld>
            <a:endParaRPr lang="en-US"/>
          </a:p>
        </p:txBody>
      </p:sp>
      <p:sp>
        <p:nvSpPr>
          <p:cNvPr id="5" name="Footer Placeholder 4"/>
          <p:cNvSpPr>
            <a:spLocks noGrp="1"/>
          </p:cNvSpPr>
          <p:nvPr>
            <p:ph type="ftr" sz="quarter" idx="3"/>
          </p:nvPr>
        </p:nvSpPr>
        <p:spPr>
          <a:xfrm>
            <a:off x="4577080" y="7203864"/>
            <a:ext cx="466344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9758680" y="7203864"/>
            <a:ext cx="310896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B6F15528-21DE-4FAA-801E-634DDDAF4B2B}" type="slidenum">
              <a:rPr lang="en-IN" smtClean="0"/>
              <a:t>‹#›</a:t>
            </a:fld>
            <a:endParaRPr lang="en-IN"/>
          </a:p>
        </p:txBody>
      </p:sp>
    </p:spTree>
    <p:extLst>
      <p:ext uri="{BB962C8B-B14F-4D97-AF65-F5344CB8AC3E}">
        <p14:creationId xmlns:p14="http://schemas.microsoft.com/office/powerpoint/2010/main" val="413864728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p:txStyles>
    <p:titleStyle>
      <a:lvl1pPr algn="l" defTabSz="1036290" rtl="0" eaLnBrk="1" latinLnBrk="0" hangingPunct="1">
        <a:lnSpc>
          <a:spcPct val="90000"/>
        </a:lnSpc>
        <a:spcBef>
          <a:spcPct val="0"/>
        </a:spcBef>
        <a:buNone/>
        <a:defRPr sz="4987" kern="1200">
          <a:solidFill>
            <a:schemeClr val="tx1"/>
          </a:solidFill>
          <a:latin typeface="+mj-lt"/>
          <a:ea typeface="+mj-ea"/>
          <a:cs typeface="+mj-cs"/>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icrobiology from A to Z explained - Micropia - Micropia">
            <a:extLst>
              <a:ext uri="{FF2B5EF4-FFF2-40B4-BE49-F238E27FC236}">
                <a16:creationId xmlns:a16="http://schemas.microsoft.com/office/drawing/2014/main" id="{B66BA09A-4C91-4FFD-A610-2E9DBA559D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3812794" cy="777240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p:nvPr/>
        </p:nvSpPr>
        <p:spPr>
          <a:xfrm>
            <a:off x="0" y="4191000"/>
            <a:ext cx="13812795" cy="1336263"/>
          </a:xfrm>
          <a:prstGeom prst="rect">
            <a:avLst/>
          </a:prstGeom>
          <a:solidFill>
            <a:schemeClr val="bg1"/>
          </a:solidFill>
        </p:spPr>
        <p:txBody>
          <a:bodyPr vert="horz" wrap="square" lIns="0" tIns="53340" rIns="0" bIns="0" rtlCol="0">
            <a:spAutoFit/>
          </a:bodyPr>
          <a:lstStyle/>
          <a:p>
            <a:pPr algn="ctr">
              <a:spcBef>
                <a:spcPts val="420"/>
              </a:spcBef>
            </a:pPr>
            <a:r>
              <a:rPr sz="4000" b="1" spc="-7" dirty="0">
                <a:latin typeface="Carlito"/>
                <a:cs typeface="Carlito"/>
              </a:rPr>
              <a:t>CLASS</a:t>
            </a:r>
            <a:r>
              <a:rPr sz="4000" b="1" spc="-107" dirty="0">
                <a:latin typeface="Carlito"/>
                <a:cs typeface="Carlito"/>
              </a:rPr>
              <a:t> </a:t>
            </a:r>
            <a:r>
              <a:rPr lang="en-IN" sz="4000" b="1" spc="-107" dirty="0">
                <a:latin typeface="Carlito"/>
                <a:cs typeface="Carlito"/>
              </a:rPr>
              <a:t>- </a:t>
            </a:r>
            <a:r>
              <a:rPr lang="en-IN" sz="4000" b="1" spc="-7" dirty="0">
                <a:latin typeface="Carlito"/>
                <a:cs typeface="Carlito"/>
              </a:rPr>
              <a:t>8</a:t>
            </a:r>
            <a:r>
              <a:rPr lang="en-IN" sz="4000" b="1" spc="-27" dirty="0">
                <a:latin typeface="Arial"/>
                <a:cs typeface="Arial"/>
              </a:rPr>
              <a:t> </a:t>
            </a:r>
          </a:p>
          <a:p>
            <a:pPr algn="ctr">
              <a:spcBef>
                <a:spcPts val="420"/>
              </a:spcBef>
            </a:pPr>
            <a:r>
              <a:rPr sz="4000" b="1" spc="-27" dirty="0">
                <a:latin typeface="Arial"/>
                <a:cs typeface="Arial"/>
              </a:rPr>
              <a:t>CHAPTER </a:t>
            </a:r>
            <a:r>
              <a:rPr sz="4000" b="1" spc="-7" dirty="0">
                <a:latin typeface="Arial"/>
                <a:cs typeface="Arial"/>
              </a:rPr>
              <a:t>02  </a:t>
            </a:r>
            <a:r>
              <a:rPr sz="4000" b="1" spc="-13" dirty="0">
                <a:latin typeface="Arial"/>
                <a:cs typeface="Arial"/>
              </a:rPr>
              <a:t>MICROORGANISMS </a:t>
            </a:r>
            <a:r>
              <a:rPr sz="4000" b="1" spc="-7" dirty="0">
                <a:latin typeface="Arial"/>
                <a:cs typeface="Arial"/>
              </a:rPr>
              <a:t>: </a:t>
            </a:r>
            <a:r>
              <a:rPr sz="4000" b="1" spc="-13" dirty="0">
                <a:latin typeface="Arial"/>
                <a:cs typeface="Arial"/>
              </a:rPr>
              <a:t>FRIEND </a:t>
            </a:r>
            <a:r>
              <a:rPr sz="4000" b="1" spc="-53" dirty="0">
                <a:latin typeface="Arial"/>
                <a:cs typeface="Arial"/>
              </a:rPr>
              <a:t>AND</a:t>
            </a:r>
            <a:r>
              <a:rPr sz="4000" b="1" spc="-152" dirty="0">
                <a:latin typeface="Arial"/>
                <a:cs typeface="Arial"/>
              </a:rPr>
              <a:t> </a:t>
            </a:r>
            <a:r>
              <a:rPr sz="4000" b="1" spc="-20" dirty="0">
                <a:latin typeface="Arial"/>
                <a:cs typeface="Arial"/>
              </a:rPr>
              <a:t>FOE</a:t>
            </a:r>
            <a:endParaRPr sz="4000" dirty="0">
              <a:latin typeface="Arial"/>
              <a:cs typeface="Arial"/>
            </a:endParaRPr>
          </a:p>
        </p:txBody>
      </p:sp>
      <p:sp>
        <p:nvSpPr>
          <p:cNvPr id="5" name="Date Placeholder 4">
            <a:extLst>
              <a:ext uri="{FF2B5EF4-FFF2-40B4-BE49-F238E27FC236}">
                <a16:creationId xmlns:a16="http://schemas.microsoft.com/office/drawing/2014/main" id="{5AF2B686-2529-417D-9884-F07D09299E40}"/>
              </a:ext>
            </a:extLst>
          </p:cNvPr>
          <p:cNvSpPr>
            <a:spLocks noGrp="1"/>
          </p:cNvSpPr>
          <p:nvPr>
            <p:ph type="dt" sz="half" idx="10"/>
          </p:nvPr>
        </p:nvSpPr>
        <p:spPr/>
        <p:txBody>
          <a:bodyPr/>
          <a:lstStyle/>
          <a:p>
            <a:fld id="{36D4AC59-ABA2-46E3-83F6-46DF3EDB74A3}" type="datetime1">
              <a:rPr lang="en-US" smtClean="0"/>
              <a:t>11/13/2023</a:t>
            </a:fld>
            <a:endParaRPr lang="en-US"/>
          </a:p>
        </p:txBody>
      </p:sp>
      <p:sp>
        <p:nvSpPr>
          <p:cNvPr id="6" name="Slide Number Placeholder 5">
            <a:extLst>
              <a:ext uri="{FF2B5EF4-FFF2-40B4-BE49-F238E27FC236}">
                <a16:creationId xmlns:a16="http://schemas.microsoft.com/office/drawing/2014/main" id="{22FEBCED-415A-49A0-89A1-8F50A40ABC4F}"/>
              </a:ext>
            </a:extLst>
          </p:cNvPr>
          <p:cNvSpPr>
            <a:spLocks noGrp="1"/>
          </p:cNvSpPr>
          <p:nvPr>
            <p:ph type="sldNum" sz="quarter" idx="12"/>
          </p:nvPr>
        </p:nvSpPr>
        <p:spPr/>
        <p:txBody>
          <a:bodyPr/>
          <a:lstStyle/>
          <a:p>
            <a:fld id="{B6F15528-21DE-4FAA-801E-634DDDAF4B2B}" type="slidenum">
              <a:rPr lang="en-IN" smtClean="0"/>
              <a:t>1</a:t>
            </a:fld>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ow climate impacts microorganisms and why we should care – The Fisheries  Blog">
            <a:extLst>
              <a:ext uri="{FF2B5EF4-FFF2-40B4-BE49-F238E27FC236}">
                <a16:creationId xmlns:a16="http://schemas.microsoft.com/office/drawing/2014/main" id="{B434C49D-B76D-4941-9D41-70DDB78B5C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415"/>
          <a:stretch/>
        </p:blipFill>
        <p:spPr bwMode="auto">
          <a:xfrm>
            <a:off x="452326" y="2889922"/>
            <a:ext cx="6832601" cy="347981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a:spLocks noGrp="1"/>
          </p:cNvSpPr>
          <p:nvPr>
            <p:ph type="title"/>
          </p:nvPr>
        </p:nvSpPr>
        <p:spPr>
          <a:xfrm>
            <a:off x="922227" y="1347087"/>
            <a:ext cx="5892800" cy="782843"/>
          </a:xfrm>
          <a:prstGeom prst="rect">
            <a:avLst/>
          </a:prstGeom>
        </p:spPr>
        <p:txBody>
          <a:bodyPr vert="horz" wrap="square" lIns="0" tIns="15240" rIns="0" bIns="0" rtlCol="0" anchor="ctr">
            <a:spAutoFit/>
          </a:bodyPr>
          <a:lstStyle/>
          <a:p>
            <a:pPr marL="16933">
              <a:lnSpc>
                <a:spcPct val="100000"/>
              </a:lnSpc>
              <a:spcBef>
                <a:spcPts val="120"/>
              </a:spcBef>
            </a:pPr>
            <a:r>
              <a:rPr b="1" spc="-7" dirty="0"/>
              <a:t>IN</a:t>
            </a:r>
            <a:r>
              <a:rPr b="1" spc="-13" dirty="0"/>
              <a:t>TR</a:t>
            </a:r>
            <a:r>
              <a:rPr b="1" spc="-27" dirty="0"/>
              <a:t>O</a:t>
            </a:r>
            <a:r>
              <a:rPr b="1" spc="-13" dirty="0"/>
              <a:t>DUC</a:t>
            </a:r>
            <a:r>
              <a:rPr b="1" spc="-20" dirty="0"/>
              <a:t>T</a:t>
            </a:r>
            <a:r>
              <a:rPr b="1" spc="-7" dirty="0"/>
              <a:t>I</a:t>
            </a:r>
            <a:r>
              <a:rPr b="1" spc="-27" dirty="0"/>
              <a:t>O</a:t>
            </a:r>
            <a:r>
              <a:rPr b="1" spc="-13" dirty="0"/>
              <a:t>N</a:t>
            </a:r>
          </a:p>
        </p:txBody>
      </p:sp>
      <p:sp>
        <p:nvSpPr>
          <p:cNvPr id="11" name="Date Placeholder 10">
            <a:extLst>
              <a:ext uri="{FF2B5EF4-FFF2-40B4-BE49-F238E27FC236}">
                <a16:creationId xmlns:a16="http://schemas.microsoft.com/office/drawing/2014/main" id="{7110AC23-72A0-4901-AC1E-77205CD15EB0}"/>
              </a:ext>
            </a:extLst>
          </p:cNvPr>
          <p:cNvSpPr>
            <a:spLocks noGrp="1"/>
          </p:cNvSpPr>
          <p:nvPr>
            <p:ph type="dt" sz="half" idx="10"/>
          </p:nvPr>
        </p:nvSpPr>
        <p:spPr/>
        <p:txBody>
          <a:bodyPr/>
          <a:lstStyle/>
          <a:p>
            <a:fld id="{72CB5BE6-EB84-4C8E-B177-9744045C9C3F}" type="datetime1">
              <a:rPr lang="en-US" smtClean="0"/>
              <a:t>11/13/2023</a:t>
            </a:fld>
            <a:endParaRPr lang="en-US"/>
          </a:p>
        </p:txBody>
      </p:sp>
      <p:sp>
        <p:nvSpPr>
          <p:cNvPr id="12" name="Slide Number Placeholder 11">
            <a:extLst>
              <a:ext uri="{FF2B5EF4-FFF2-40B4-BE49-F238E27FC236}">
                <a16:creationId xmlns:a16="http://schemas.microsoft.com/office/drawing/2014/main" id="{D3CE9051-0289-42F0-85DD-D75D01D84E5E}"/>
              </a:ext>
            </a:extLst>
          </p:cNvPr>
          <p:cNvSpPr>
            <a:spLocks noGrp="1"/>
          </p:cNvSpPr>
          <p:nvPr>
            <p:ph type="sldNum" sz="quarter" idx="12"/>
          </p:nvPr>
        </p:nvSpPr>
        <p:spPr/>
        <p:txBody>
          <a:bodyPr/>
          <a:lstStyle/>
          <a:p>
            <a:fld id="{B6F15528-21DE-4FAA-801E-634DDDAF4B2B}" type="slidenum">
              <a:rPr lang="en-IN" smtClean="0"/>
              <a:t>2</a:t>
            </a:fld>
            <a:endParaRPr lang="en-IN"/>
          </a:p>
        </p:txBody>
      </p:sp>
      <p:sp>
        <p:nvSpPr>
          <p:cNvPr id="4" name="object 4"/>
          <p:cNvSpPr txBox="1"/>
          <p:nvPr/>
        </p:nvSpPr>
        <p:spPr>
          <a:xfrm>
            <a:off x="7442200" y="1181987"/>
            <a:ext cx="6096000" cy="5187745"/>
          </a:xfrm>
          <a:prstGeom prst="rect">
            <a:avLst/>
          </a:prstGeom>
        </p:spPr>
        <p:txBody>
          <a:bodyPr vert="horz" wrap="square" lIns="0" tIns="16933" rIns="0" bIns="0" rtlCol="0">
            <a:spAutoFit/>
          </a:bodyPr>
          <a:lstStyle/>
          <a:p>
            <a:pPr marL="16933" marR="6773" algn="just">
              <a:spcBef>
                <a:spcPts val="133"/>
              </a:spcBef>
            </a:pPr>
            <a:r>
              <a:rPr sz="2800" spc="-7" dirty="0">
                <a:latin typeface="Arial"/>
                <a:cs typeface="Arial"/>
              </a:rPr>
              <a:t>The </a:t>
            </a:r>
            <a:r>
              <a:rPr sz="2800" dirty="0">
                <a:latin typeface="Arial"/>
                <a:cs typeface="Arial"/>
              </a:rPr>
              <a:t>microorganisms </a:t>
            </a:r>
            <a:r>
              <a:rPr sz="2800" spc="-13" dirty="0">
                <a:latin typeface="Arial"/>
                <a:cs typeface="Arial"/>
              </a:rPr>
              <a:t>or </a:t>
            </a:r>
            <a:r>
              <a:rPr sz="2800" spc="-7" dirty="0">
                <a:latin typeface="Arial"/>
                <a:cs typeface="Arial"/>
              </a:rPr>
              <a:t>microbes  are so </a:t>
            </a:r>
            <a:r>
              <a:rPr sz="2800" spc="-13" dirty="0">
                <a:latin typeface="Arial"/>
                <a:cs typeface="Arial"/>
              </a:rPr>
              <a:t>small </a:t>
            </a:r>
            <a:r>
              <a:rPr sz="2800" spc="-7" dirty="0">
                <a:latin typeface="Arial"/>
                <a:cs typeface="Arial"/>
              </a:rPr>
              <a:t>in </a:t>
            </a:r>
            <a:r>
              <a:rPr sz="2800" spc="-13" dirty="0">
                <a:latin typeface="Arial"/>
                <a:cs typeface="Arial"/>
              </a:rPr>
              <a:t>size </a:t>
            </a:r>
            <a:r>
              <a:rPr sz="2800" spc="-7" dirty="0">
                <a:latin typeface="Arial"/>
                <a:cs typeface="Arial"/>
              </a:rPr>
              <a:t>that they  cannot </a:t>
            </a:r>
            <a:r>
              <a:rPr sz="2800" spc="-13" dirty="0">
                <a:latin typeface="Arial"/>
                <a:cs typeface="Arial"/>
              </a:rPr>
              <a:t>be </a:t>
            </a:r>
            <a:r>
              <a:rPr sz="2800" spc="-7" dirty="0">
                <a:latin typeface="Arial"/>
                <a:cs typeface="Arial"/>
              </a:rPr>
              <a:t>seen </a:t>
            </a:r>
            <a:r>
              <a:rPr sz="2800" spc="-13" dirty="0">
                <a:latin typeface="Arial"/>
                <a:cs typeface="Arial"/>
              </a:rPr>
              <a:t>with the </a:t>
            </a:r>
            <a:r>
              <a:rPr sz="2800" spc="-7" dirty="0">
                <a:latin typeface="Arial"/>
                <a:cs typeface="Arial"/>
              </a:rPr>
              <a:t>unaided  eye. </a:t>
            </a:r>
            <a:r>
              <a:rPr sz="2800" spc="-13" dirty="0">
                <a:latin typeface="Arial"/>
                <a:cs typeface="Arial"/>
              </a:rPr>
              <a:t>Some of </a:t>
            </a:r>
            <a:r>
              <a:rPr sz="2800" spc="-7" dirty="0">
                <a:latin typeface="Arial"/>
                <a:cs typeface="Arial"/>
              </a:rPr>
              <a:t>these, </a:t>
            </a:r>
            <a:r>
              <a:rPr sz="2800" spc="-13" dirty="0">
                <a:latin typeface="Arial"/>
                <a:cs typeface="Arial"/>
              </a:rPr>
              <a:t>such </a:t>
            </a:r>
            <a:r>
              <a:rPr sz="2800" dirty="0">
                <a:latin typeface="Arial"/>
                <a:cs typeface="Arial"/>
              </a:rPr>
              <a:t>as </a:t>
            </a:r>
            <a:r>
              <a:rPr sz="2800" spc="-13" dirty="0">
                <a:latin typeface="Arial"/>
                <a:cs typeface="Arial"/>
              </a:rPr>
              <a:t>the  </a:t>
            </a:r>
            <a:r>
              <a:rPr sz="2800" spc="-7" dirty="0">
                <a:latin typeface="Arial"/>
                <a:cs typeface="Arial"/>
              </a:rPr>
              <a:t>fungus </a:t>
            </a:r>
            <a:r>
              <a:rPr sz="2800" dirty="0">
                <a:latin typeface="Arial"/>
                <a:cs typeface="Arial"/>
              </a:rPr>
              <a:t>that </a:t>
            </a:r>
            <a:r>
              <a:rPr sz="2800" spc="-20" dirty="0">
                <a:latin typeface="Arial"/>
                <a:cs typeface="Arial"/>
              </a:rPr>
              <a:t>grows </a:t>
            </a:r>
            <a:r>
              <a:rPr sz="2800" dirty="0">
                <a:latin typeface="Arial"/>
                <a:cs typeface="Arial"/>
              </a:rPr>
              <a:t>on </a:t>
            </a:r>
            <a:r>
              <a:rPr sz="2800" spc="-7" dirty="0">
                <a:latin typeface="Arial"/>
                <a:cs typeface="Arial"/>
              </a:rPr>
              <a:t>bread, </a:t>
            </a:r>
            <a:r>
              <a:rPr sz="2800" spc="-13" dirty="0">
                <a:latin typeface="Arial"/>
                <a:cs typeface="Arial"/>
              </a:rPr>
              <a:t>can  </a:t>
            </a:r>
            <a:r>
              <a:rPr sz="2800" dirty="0">
                <a:latin typeface="Arial"/>
                <a:cs typeface="Arial"/>
              </a:rPr>
              <a:t>be </a:t>
            </a:r>
            <a:r>
              <a:rPr sz="2800" spc="-13" dirty="0">
                <a:latin typeface="Arial"/>
                <a:cs typeface="Arial"/>
              </a:rPr>
              <a:t>seen with </a:t>
            </a:r>
            <a:r>
              <a:rPr sz="2800" spc="-7" dirty="0">
                <a:latin typeface="Arial"/>
                <a:cs typeface="Arial"/>
              </a:rPr>
              <a:t>a </a:t>
            </a:r>
            <a:r>
              <a:rPr sz="2800" dirty="0">
                <a:latin typeface="Arial"/>
                <a:cs typeface="Arial"/>
              </a:rPr>
              <a:t>magnifying glass.  </a:t>
            </a:r>
            <a:r>
              <a:rPr sz="2800" spc="-7" dirty="0">
                <a:latin typeface="Arial"/>
                <a:cs typeface="Arial"/>
              </a:rPr>
              <a:t>Others cannot </a:t>
            </a:r>
            <a:r>
              <a:rPr sz="2800" dirty="0">
                <a:latin typeface="Arial"/>
                <a:cs typeface="Arial"/>
              </a:rPr>
              <a:t>be </a:t>
            </a:r>
            <a:r>
              <a:rPr sz="2800" spc="-7" dirty="0">
                <a:latin typeface="Arial"/>
                <a:cs typeface="Arial"/>
              </a:rPr>
              <a:t>seen without  </a:t>
            </a:r>
            <a:r>
              <a:rPr sz="2800" dirty="0">
                <a:latin typeface="Arial"/>
                <a:cs typeface="Arial"/>
              </a:rPr>
              <a:t>the help of </a:t>
            </a:r>
            <a:r>
              <a:rPr sz="2800" spc="-7" dirty="0">
                <a:latin typeface="Arial"/>
                <a:cs typeface="Arial"/>
              </a:rPr>
              <a:t>a </a:t>
            </a:r>
            <a:r>
              <a:rPr sz="2800" dirty="0">
                <a:latin typeface="Arial"/>
                <a:cs typeface="Arial"/>
              </a:rPr>
              <a:t>microscope. </a:t>
            </a:r>
            <a:r>
              <a:rPr sz="2800" spc="7" dirty="0">
                <a:latin typeface="Arial"/>
                <a:cs typeface="Arial"/>
              </a:rPr>
              <a:t>That </a:t>
            </a:r>
            <a:r>
              <a:rPr sz="2800" spc="-7" dirty="0">
                <a:latin typeface="Arial"/>
                <a:cs typeface="Arial"/>
              </a:rPr>
              <a:t>is  </a:t>
            </a:r>
            <a:r>
              <a:rPr sz="2800" spc="-27" dirty="0">
                <a:latin typeface="Arial"/>
                <a:cs typeface="Arial"/>
              </a:rPr>
              <a:t>why </a:t>
            </a:r>
            <a:r>
              <a:rPr sz="2800" dirty="0">
                <a:latin typeface="Arial"/>
                <a:cs typeface="Arial"/>
              </a:rPr>
              <a:t>these </a:t>
            </a:r>
            <a:r>
              <a:rPr sz="2800" spc="-7" dirty="0">
                <a:latin typeface="Arial"/>
                <a:cs typeface="Arial"/>
              </a:rPr>
              <a:t>are called</a:t>
            </a:r>
            <a:r>
              <a:rPr lang="en-IN" sz="2800" spc="-7" dirty="0">
                <a:latin typeface="Arial"/>
                <a:cs typeface="Arial"/>
              </a:rPr>
              <a:t> microbes </a:t>
            </a:r>
            <a:r>
              <a:rPr sz="2800" spc="773" dirty="0">
                <a:latin typeface="Arial"/>
                <a:cs typeface="Arial"/>
              </a:rPr>
              <a:t> </a:t>
            </a:r>
            <a:r>
              <a:rPr sz="2800" dirty="0">
                <a:latin typeface="Arial"/>
                <a:cs typeface="Arial"/>
              </a:rPr>
              <a:t>or</a:t>
            </a:r>
            <a:r>
              <a:rPr lang="en-IN" sz="2800" dirty="0">
                <a:latin typeface="Arial"/>
                <a:cs typeface="Arial"/>
              </a:rPr>
              <a:t> microorganism. Microbes are classified into four major groups. These groups are bacteria, fungi, protozoa  and some algae.</a:t>
            </a:r>
            <a:endParaRPr sz="2800" dirty="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0" y="3111052"/>
            <a:ext cx="4056174" cy="1550296"/>
          </a:xfrm>
          <a:prstGeom prst="rect">
            <a:avLst/>
          </a:prstGeom>
        </p:spPr>
        <p:txBody>
          <a:bodyPr vert="horz" wrap="square" lIns="0" tIns="15240" rIns="0" bIns="0" rtlCol="0" anchor="ctr">
            <a:spAutoFit/>
          </a:bodyPr>
          <a:lstStyle/>
          <a:p>
            <a:pPr marL="16933" algn="ctr">
              <a:lnSpc>
                <a:spcPct val="100000"/>
              </a:lnSpc>
              <a:spcBef>
                <a:spcPts val="120"/>
              </a:spcBef>
            </a:pPr>
            <a:r>
              <a:rPr b="1" spc="-7" dirty="0"/>
              <a:t>TYPES </a:t>
            </a:r>
            <a:r>
              <a:rPr b="1" spc="-20" dirty="0"/>
              <a:t>OF</a:t>
            </a:r>
            <a:r>
              <a:rPr b="1" spc="-107" dirty="0"/>
              <a:t> </a:t>
            </a:r>
            <a:br>
              <a:rPr lang="en-IN" b="1" spc="-107" dirty="0"/>
            </a:br>
            <a:r>
              <a:rPr b="1" spc="-20" dirty="0"/>
              <a:t>BACTERIA</a:t>
            </a:r>
            <a:endParaRPr b="1" spc="-20" dirty="0">
              <a:latin typeface="Arial"/>
              <a:cs typeface="Arial"/>
            </a:endParaRPr>
          </a:p>
        </p:txBody>
      </p:sp>
      <p:sp>
        <p:nvSpPr>
          <p:cNvPr id="6" name="Date Placeholder 5">
            <a:extLst>
              <a:ext uri="{FF2B5EF4-FFF2-40B4-BE49-F238E27FC236}">
                <a16:creationId xmlns:a16="http://schemas.microsoft.com/office/drawing/2014/main" id="{8E4DFA03-7EBB-478D-892A-33EAF47C620B}"/>
              </a:ext>
            </a:extLst>
          </p:cNvPr>
          <p:cNvSpPr>
            <a:spLocks noGrp="1"/>
          </p:cNvSpPr>
          <p:nvPr>
            <p:ph type="dt" sz="half" idx="10"/>
          </p:nvPr>
        </p:nvSpPr>
        <p:spPr/>
        <p:txBody>
          <a:bodyPr/>
          <a:lstStyle/>
          <a:p>
            <a:fld id="{7DF855D5-DBB5-42CF-AB09-0EE54FC74FEE}" type="datetime1">
              <a:rPr lang="en-US" smtClean="0"/>
              <a:t>11/13/2023</a:t>
            </a:fld>
            <a:endParaRPr lang="en-US"/>
          </a:p>
        </p:txBody>
      </p:sp>
      <p:sp>
        <p:nvSpPr>
          <p:cNvPr id="7" name="Slide Number Placeholder 6">
            <a:extLst>
              <a:ext uri="{FF2B5EF4-FFF2-40B4-BE49-F238E27FC236}">
                <a16:creationId xmlns:a16="http://schemas.microsoft.com/office/drawing/2014/main" id="{2081ABC8-6EF2-48DC-B28F-3189AD46B13D}"/>
              </a:ext>
            </a:extLst>
          </p:cNvPr>
          <p:cNvSpPr>
            <a:spLocks noGrp="1"/>
          </p:cNvSpPr>
          <p:nvPr>
            <p:ph type="sldNum" sz="quarter" idx="12"/>
          </p:nvPr>
        </p:nvSpPr>
        <p:spPr/>
        <p:txBody>
          <a:bodyPr/>
          <a:lstStyle/>
          <a:p>
            <a:fld id="{B6F15528-21DE-4FAA-801E-634DDDAF4B2B}" type="slidenum">
              <a:rPr lang="en-IN" smtClean="0"/>
              <a:t>3</a:t>
            </a:fld>
            <a:endParaRPr lang="en-IN"/>
          </a:p>
        </p:txBody>
      </p:sp>
      <p:pic>
        <p:nvPicPr>
          <p:cNvPr id="1026" name="Picture 2" descr="Types of Bacteria | BioNinja">
            <a:extLst>
              <a:ext uri="{FF2B5EF4-FFF2-40B4-BE49-F238E27FC236}">
                <a16:creationId xmlns:a16="http://schemas.microsoft.com/office/drawing/2014/main" id="{39B5A4BA-9BCF-4FEC-B440-D997E48AE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1666" y="699816"/>
            <a:ext cx="9709522" cy="63727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 y="2975469"/>
            <a:ext cx="5461000" cy="782843"/>
          </a:xfrm>
          <a:prstGeom prst="rect">
            <a:avLst/>
          </a:prstGeom>
        </p:spPr>
        <p:txBody>
          <a:bodyPr vert="horz" wrap="square" lIns="0" tIns="15240" rIns="0" bIns="0" rtlCol="0" anchor="ctr">
            <a:spAutoFit/>
          </a:bodyPr>
          <a:lstStyle/>
          <a:p>
            <a:pPr marL="16933" algn="ctr">
              <a:lnSpc>
                <a:spcPct val="100000"/>
              </a:lnSpc>
              <a:spcBef>
                <a:spcPts val="120"/>
              </a:spcBef>
            </a:pPr>
            <a:r>
              <a:rPr b="1" spc="-7" dirty="0"/>
              <a:t>TYPES </a:t>
            </a:r>
            <a:r>
              <a:rPr b="1" spc="-20" dirty="0"/>
              <a:t>OF</a:t>
            </a:r>
            <a:r>
              <a:rPr b="1" spc="-280" dirty="0"/>
              <a:t> </a:t>
            </a:r>
            <a:r>
              <a:rPr b="1" spc="-27" dirty="0"/>
              <a:t>ALGAE</a:t>
            </a:r>
            <a:endParaRPr b="1" spc="-27" dirty="0">
              <a:latin typeface="Arial"/>
              <a:cs typeface="Arial"/>
            </a:endParaRPr>
          </a:p>
        </p:txBody>
      </p:sp>
      <p:sp>
        <p:nvSpPr>
          <p:cNvPr id="5" name="Date Placeholder 4">
            <a:extLst>
              <a:ext uri="{FF2B5EF4-FFF2-40B4-BE49-F238E27FC236}">
                <a16:creationId xmlns:a16="http://schemas.microsoft.com/office/drawing/2014/main" id="{359D692C-03AC-48D2-920D-41B14AF3EB74}"/>
              </a:ext>
            </a:extLst>
          </p:cNvPr>
          <p:cNvSpPr>
            <a:spLocks noGrp="1"/>
          </p:cNvSpPr>
          <p:nvPr>
            <p:ph type="dt" sz="half" idx="10"/>
          </p:nvPr>
        </p:nvSpPr>
        <p:spPr/>
        <p:txBody>
          <a:bodyPr/>
          <a:lstStyle/>
          <a:p>
            <a:fld id="{37FEC539-89BB-4861-A454-E6E300250FFB}" type="datetime1">
              <a:rPr lang="en-US" smtClean="0"/>
              <a:t>11/13/2023</a:t>
            </a:fld>
            <a:endParaRPr lang="en-US"/>
          </a:p>
        </p:txBody>
      </p:sp>
      <p:sp>
        <p:nvSpPr>
          <p:cNvPr id="6" name="Slide Number Placeholder 5">
            <a:extLst>
              <a:ext uri="{FF2B5EF4-FFF2-40B4-BE49-F238E27FC236}">
                <a16:creationId xmlns:a16="http://schemas.microsoft.com/office/drawing/2014/main" id="{49CA40FB-1F6F-4FE9-9F56-EF642954EA95}"/>
              </a:ext>
            </a:extLst>
          </p:cNvPr>
          <p:cNvSpPr>
            <a:spLocks noGrp="1"/>
          </p:cNvSpPr>
          <p:nvPr>
            <p:ph type="sldNum" sz="quarter" idx="12"/>
          </p:nvPr>
        </p:nvSpPr>
        <p:spPr/>
        <p:txBody>
          <a:bodyPr/>
          <a:lstStyle/>
          <a:p>
            <a:fld id="{B6F15528-21DE-4FAA-801E-634DDDAF4B2B}" type="slidenum">
              <a:rPr lang="en-IN" smtClean="0"/>
              <a:t>4</a:t>
            </a:fld>
            <a:endParaRPr lang="en-IN"/>
          </a:p>
        </p:txBody>
      </p:sp>
      <p:pic>
        <p:nvPicPr>
          <p:cNvPr id="4098" name="Picture 2" descr="ALGAE TYPES, CLASSIFICATION, HARMFUL AND USEFUL IMPACTS - AgriHunt">
            <a:extLst>
              <a:ext uri="{FF2B5EF4-FFF2-40B4-BE49-F238E27FC236}">
                <a16:creationId xmlns:a16="http://schemas.microsoft.com/office/drawing/2014/main" id="{CF828D87-9837-4B94-8873-EB841E0683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482" y="304800"/>
            <a:ext cx="8093287" cy="647882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120203F-8DE9-4B68-87BA-0F984B233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02721" y="-976089"/>
            <a:ext cx="888753" cy="918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885498" y="406466"/>
            <a:ext cx="10046604" cy="782843"/>
          </a:xfrm>
          <a:prstGeom prst="rect">
            <a:avLst/>
          </a:prstGeom>
        </p:spPr>
        <p:txBody>
          <a:bodyPr vert="horz" wrap="square" lIns="0" tIns="15240" rIns="0" bIns="0" rtlCol="0" anchor="ctr">
            <a:spAutoFit/>
          </a:bodyPr>
          <a:lstStyle/>
          <a:p>
            <a:pPr marL="16933" algn="ctr">
              <a:lnSpc>
                <a:spcPct val="100000"/>
              </a:lnSpc>
              <a:spcBef>
                <a:spcPts val="120"/>
              </a:spcBef>
            </a:pPr>
            <a:r>
              <a:rPr lang="en-IN" b="1" spc="-7" dirty="0"/>
              <a:t>AMOEBA,</a:t>
            </a:r>
            <a:r>
              <a:rPr b="1" spc="-133" dirty="0"/>
              <a:t> </a:t>
            </a:r>
            <a:r>
              <a:rPr b="1" spc="-40" dirty="0"/>
              <a:t>PARAMECIUM</a:t>
            </a:r>
            <a:r>
              <a:rPr lang="en-IN" b="1" spc="-40" dirty="0"/>
              <a:t> &amp; EUGLENA</a:t>
            </a:r>
            <a:endParaRPr b="1" spc="-40" dirty="0">
              <a:latin typeface="Arial"/>
              <a:cs typeface="Arial"/>
            </a:endParaRPr>
          </a:p>
        </p:txBody>
      </p:sp>
      <p:sp>
        <p:nvSpPr>
          <p:cNvPr id="5" name="Date Placeholder 4">
            <a:extLst>
              <a:ext uri="{FF2B5EF4-FFF2-40B4-BE49-F238E27FC236}">
                <a16:creationId xmlns:a16="http://schemas.microsoft.com/office/drawing/2014/main" id="{5ED7EFDF-0834-40A2-A395-5D4B220C62C1}"/>
              </a:ext>
            </a:extLst>
          </p:cNvPr>
          <p:cNvSpPr>
            <a:spLocks noGrp="1"/>
          </p:cNvSpPr>
          <p:nvPr>
            <p:ph type="dt" sz="half" idx="10"/>
          </p:nvPr>
        </p:nvSpPr>
        <p:spPr/>
        <p:txBody>
          <a:bodyPr/>
          <a:lstStyle/>
          <a:p>
            <a:fld id="{B5313568-58CE-4F4F-99ED-5D64A8F3F143}" type="datetime1">
              <a:rPr lang="en-US" smtClean="0"/>
              <a:t>11/13/2023</a:t>
            </a:fld>
            <a:endParaRPr lang="en-US"/>
          </a:p>
        </p:txBody>
      </p:sp>
      <p:sp>
        <p:nvSpPr>
          <p:cNvPr id="6" name="Slide Number Placeholder 5">
            <a:extLst>
              <a:ext uri="{FF2B5EF4-FFF2-40B4-BE49-F238E27FC236}">
                <a16:creationId xmlns:a16="http://schemas.microsoft.com/office/drawing/2014/main" id="{394FACA8-A4F2-4EFA-AA44-3373F7EB7F3D}"/>
              </a:ext>
            </a:extLst>
          </p:cNvPr>
          <p:cNvSpPr>
            <a:spLocks noGrp="1"/>
          </p:cNvSpPr>
          <p:nvPr>
            <p:ph type="sldNum" sz="quarter" idx="12"/>
          </p:nvPr>
        </p:nvSpPr>
        <p:spPr/>
        <p:txBody>
          <a:bodyPr/>
          <a:lstStyle/>
          <a:p>
            <a:fld id="{B6F15528-21DE-4FAA-801E-634DDDAF4B2B}" type="slidenum">
              <a:rPr lang="en-IN" smtClean="0"/>
              <a:t>5</a:t>
            </a:fld>
            <a:endParaRPr lang="en-IN"/>
          </a:p>
        </p:txBody>
      </p:sp>
      <p:pic>
        <p:nvPicPr>
          <p:cNvPr id="5126" name="Picture 6" descr="Difference between Amoeba and Paramecium | KnowsWhy.com">
            <a:extLst>
              <a:ext uri="{FF2B5EF4-FFF2-40B4-BE49-F238E27FC236}">
                <a16:creationId xmlns:a16="http://schemas.microsoft.com/office/drawing/2014/main" id="{EF7ADF80-A680-41E6-AD7F-05C4F46F5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581" y="1994615"/>
            <a:ext cx="12290321" cy="457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31800" y="467823"/>
            <a:ext cx="7911253" cy="782843"/>
          </a:xfrm>
          <a:prstGeom prst="rect">
            <a:avLst/>
          </a:prstGeom>
        </p:spPr>
        <p:txBody>
          <a:bodyPr vert="horz" wrap="square" lIns="0" tIns="15240" rIns="0" bIns="0" rtlCol="0" anchor="ctr">
            <a:spAutoFit/>
          </a:bodyPr>
          <a:lstStyle/>
          <a:p>
            <a:pPr marL="16933" algn="ctr">
              <a:lnSpc>
                <a:spcPct val="100000"/>
              </a:lnSpc>
              <a:spcBef>
                <a:spcPts val="120"/>
              </a:spcBef>
            </a:pPr>
            <a:r>
              <a:rPr b="1" spc="-7" dirty="0"/>
              <a:t>TYPES </a:t>
            </a:r>
            <a:r>
              <a:rPr b="1" spc="-20" dirty="0"/>
              <a:t>OF</a:t>
            </a:r>
            <a:r>
              <a:rPr b="1" spc="-113" dirty="0"/>
              <a:t> </a:t>
            </a:r>
            <a:r>
              <a:rPr b="1" spc="-13" dirty="0"/>
              <a:t>FUNGI</a:t>
            </a:r>
          </a:p>
        </p:txBody>
      </p:sp>
      <p:sp>
        <p:nvSpPr>
          <p:cNvPr id="5" name="Date Placeholder 4">
            <a:extLst>
              <a:ext uri="{FF2B5EF4-FFF2-40B4-BE49-F238E27FC236}">
                <a16:creationId xmlns:a16="http://schemas.microsoft.com/office/drawing/2014/main" id="{1E0E28F2-A8D6-43AD-8F15-447F8EE55498}"/>
              </a:ext>
            </a:extLst>
          </p:cNvPr>
          <p:cNvSpPr>
            <a:spLocks noGrp="1"/>
          </p:cNvSpPr>
          <p:nvPr>
            <p:ph type="dt" sz="half" idx="10"/>
          </p:nvPr>
        </p:nvSpPr>
        <p:spPr/>
        <p:txBody>
          <a:bodyPr/>
          <a:lstStyle/>
          <a:p>
            <a:fld id="{CE793823-3456-4E8E-AE8A-A98FF3801C28}" type="datetime1">
              <a:rPr lang="en-US" smtClean="0"/>
              <a:t>11/13/2023</a:t>
            </a:fld>
            <a:endParaRPr lang="en-US"/>
          </a:p>
        </p:txBody>
      </p:sp>
      <p:sp>
        <p:nvSpPr>
          <p:cNvPr id="6" name="Slide Number Placeholder 5">
            <a:extLst>
              <a:ext uri="{FF2B5EF4-FFF2-40B4-BE49-F238E27FC236}">
                <a16:creationId xmlns:a16="http://schemas.microsoft.com/office/drawing/2014/main" id="{6AE62E92-A13E-4E71-BEA8-4F37FBD46F28}"/>
              </a:ext>
            </a:extLst>
          </p:cNvPr>
          <p:cNvSpPr>
            <a:spLocks noGrp="1"/>
          </p:cNvSpPr>
          <p:nvPr>
            <p:ph type="sldNum" sz="quarter" idx="12"/>
          </p:nvPr>
        </p:nvSpPr>
        <p:spPr/>
        <p:txBody>
          <a:bodyPr/>
          <a:lstStyle/>
          <a:p>
            <a:fld id="{B6F15528-21DE-4FAA-801E-634DDDAF4B2B}" type="slidenum">
              <a:rPr lang="en-IN" smtClean="0"/>
              <a:t>6</a:t>
            </a:fld>
            <a:endParaRPr lang="en-IN"/>
          </a:p>
        </p:txBody>
      </p:sp>
      <p:pic>
        <p:nvPicPr>
          <p:cNvPr id="6154" name="Picture 10" descr="Rhizopus | fungus genus | Britannica">
            <a:extLst>
              <a:ext uri="{FF2B5EF4-FFF2-40B4-BE49-F238E27FC236}">
                <a16:creationId xmlns:a16="http://schemas.microsoft.com/office/drawing/2014/main" id="{DA0AD4CF-8E2F-4DC9-99A6-623362C4BC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84" t="7817" r="3130" b="7752"/>
          <a:stretch/>
        </p:blipFill>
        <p:spPr bwMode="auto">
          <a:xfrm>
            <a:off x="4957943" y="1600200"/>
            <a:ext cx="8610600" cy="51095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1,354 Yeast Cells Stock Photos, Pictures &amp;amp; Royalty-Free Images - iStock">
            <a:extLst>
              <a:ext uri="{FF2B5EF4-FFF2-40B4-BE49-F238E27FC236}">
                <a16:creationId xmlns:a16="http://schemas.microsoft.com/office/drawing/2014/main" id="{8C1765C5-AA3F-4C24-A0D1-E028317C6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 y="1905000"/>
            <a:ext cx="4038600" cy="4038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2832973" y="136125"/>
            <a:ext cx="7885853" cy="782843"/>
          </a:xfrm>
          <a:prstGeom prst="rect">
            <a:avLst/>
          </a:prstGeom>
        </p:spPr>
        <p:txBody>
          <a:bodyPr vert="horz" wrap="square" lIns="0" tIns="15240" rIns="0" bIns="0" rtlCol="0" anchor="ctr">
            <a:spAutoFit/>
          </a:bodyPr>
          <a:lstStyle/>
          <a:p>
            <a:pPr marL="16933" algn="ctr">
              <a:lnSpc>
                <a:spcPct val="100000"/>
              </a:lnSpc>
              <a:spcBef>
                <a:spcPts val="120"/>
              </a:spcBef>
            </a:pPr>
            <a:r>
              <a:rPr b="1" spc="-7" dirty="0"/>
              <a:t>TYPES </a:t>
            </a:r>
            <a:r>
              <a:rPr b="1" spc="-20" dirty="0"/>
              <a:t>OF</a:t>
            </a:r>
            <a:r>
              <a:rPr b="1" spc="-120" dirty="0"/>
              <a:t> </a:t>
            </a:r>
            <a:r>
              <a:rPr b="1" spc="-7" dirty="0"/>
              <a:t>VIRUS</a:t>
            </a:r>
            <a:endParaRPr b="1" spc="-7" dirty="0">
              <a:latin typeface="Arial"/>
              <a:cs typeface="Arial"/>
            </a:endParaRPr>
          </a:p>
        </p:txBody>
      </p:sp>
      <p:sp>
        <p:nvSpPr>
          <p:cNvPr id="5" name="Date Placeholder 4">
            <a:extLst>
              <a:ext uri="{FF2B5EF4-FFF2-40B4-BE49-F238E27FC236}">
                <a16:creationId xmlns:a16="http://schemas.microsoft.com/office/drawing/2014/main" id="{2393CFDA-09C1-4979-8C17-99DC8CE9A1F7}"/>
              </a:ext>
            </a:extLst>
          </p:cNvPr>
          <p:cNvSpPr>
            <a:spLocks noGrp="1"/>
          </p:cNvSpPr>
          <p:nvPr>
            <p:ph type="dt" sz="half" idx="10"/>
          </p:nvPr>
        </p:nvSpPr>
        <p:spPr/>
        <p:txBody>
          <a:bodyPr/>
          <a:lstStyle/>
          <a:p>
            <a:fld id="{72031E2A-B4DC-4321-B782-1994FC14BEDE}" type="datetime1">
              <a:rPr lang="en-US" smtClean="0"/>
              <a:t>11/13/2023</a:t>
            </a:fld>
            <a:endParaRPr lang="en-US"/>
          </a:p>
        </p:txBody>
      </p:sp>
      <p:sp>
        <p:nvSpPr>
          <p:cNvPr id="6" name="Slide Number Placeholder 5">
            <a:extLst>
              <a:ext uri="{FF2B5EF4-FFF2-40B4-BE49-F238E27FC236}">
                <a16:creationId xmlns:a16="http://schemas.microsoft.com/office/drawing/2014/main" id="{C527271B-1315-4A8D-A839-ACCD5611D0FE}"/>
              </a:ext>
            </a:extLst>
          </p:cNvPr>
          <p:cNvSpPr>
            <a:spLocks noGrp="1"/>
          </p:cNvSpPr>
          <p:nvPr>
            <p:ph type="sldNum" sz="quarter" idx="12"/>
          </p:nvPr>
        </p:nvSpPr>
        <p:spPr/>
        <p:txBody>
          <a:bodyPr/>
          <a:lstStyle/>
          <a:p>
            <a:fld id="{B6F15528-21DE-4FAA-801E-634DDDAF4B2B}" type="slidenum">
              <a:rPr lang="en-IN" smtClean="0"/>
              <a:t>7</a:t>
            </a:fld>
            <a:endParaRPr lang="en-IN"/>
          </a:p>
        </p:txBody>
      </p:sp>
      <p:pic>
        <p:nvPicPr>
          <p:cNvPr id="7170" name="Picture 2" descr="Virus">
            <a:extLst>
              <a:ext uri="{FF2B5EF4-FFF2-40B4-BE49-F238E27FC236}">
                <a16:creationId xmlns:a16="http://schemas.microsoft.com/office/drawing/2014/main" id="{12CB5AFA-CD9D-4B1F-A6D8-34CF47CB2C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949"/>
          <a:stretch/>
        </p:blipFill>
        <p:spPr bwMode="auto">
          <a:xfrm>
            <a:off x="2556959" y="1389677"/>
            <a:ext cx="8437880" cy="54837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0835" y="2286000"/>
            <a:ext cx="12651755" cy="3490699"/>
          </a:xfrm>
          <a:prstGeom prst="rect">
            <a:avLst/>
          </a:prstGeom>
        </p:spPr>
        <p:txBody>
          <a:bodyPr vert="horz" wrap="square" lIns="0" tIns="17780" rIns="0" bIns="0" rtlCol="0">
            <a:spAutoFit/>
          </a:bodyPr>
          <a:lstStyle/>
          <a:p>
            <a:pPr marL="474121" marR="6773" indent="-457189" algn="just">
              <a:spcBef>
                <a:spcPts val="140"/>
              </a:spcBef>
              <a:buFont typeface="Arial" panose="020B0604020202020204" pitchFamily="34" charset="0"/>
              <a:buChar char="•"/>
            </a:pPr>
            <a:r>
              <a:rPr sz="2800" dirty="0">
                <a:latin typeface="Arial"/>
                <a:cs typeface="Arial"/>
              </a:rPr>
              <a:t>Microorganisms </a:t>
            </a:r>
            <a:r>
              <a:rPr sz="2800" spc="-13" dirty="0">
                <a:latin typeface="Arial"/>
                <a:cs typeface="Arial"/>
              </a:rPr>
              <a:t>may </a:t>
            </a:r>
            <a:r>
              <a:rPr sz="2800" dirty="0">
                <a:latin typeface="Arial"/>
                <a:cs typeface="Arial"/>
              </a:rPr>
              <a:t>be single-celled </a:t>
            </a:r>
            <a:r>
              <a:rPr sz="2800" spc="7" dirty="0">
                <a:latin typeface="Arial"/>
                <a:cs typeface="Arial"/>
              </a:rPr>
              <a:t>like </a:t>
            </a:r>
            <a:r>
              <a:rPr sz="2800" spc="-7" dirty="0">
                <a:latin typeface="Arial"/>
                <a:cs typeface="Arial"/>
              </a:rPr>
              <a:t>bacteria,  </a:t>
            </a:r>
            <a:r>
              <a:rPr sz="2800" dirty="0">
                <a:latin typeface="Arial"/>
                <a:cs typeface="Arial"/>
              </a:rPr>
              <a:t>some algae and protozoa, or </a:t>
            </a:r>
            <a:r>
              <a:rPr sz="2800" spc="-40" dirty="0">
                <a:latin typeface="Arial"/>
                <a:cs typeface="Arial"/>
              </a:rPr>
              <a:t>multicellular, </a:t>
            </a:r>
            <a:r>
              <a:rPr sz="2800" spc="7" dirty="0">
                <a:latin typeface="Arial"/>
                <a:cs typeface="Arial"/>
              </a:rPr>
              <a:t>such </a:t>
            </a:r>
            <a:r>
              <a:rPr sz="2800" spc="-13" dirty="0">
                <a:latin typeface="Arial"/>
                <a:cs typeface="Arial"/>
              </a:rPr>
              <a:t>as  </a:t>
            </a:r>
            <a:r>
              <a:rPr sz="2800" dirty="0">
                <a:latin typeface="Arial"/>
                <a:cs typeface="Arial"/>
              </a:rPr>
              <a:t>algae and fungi. </a:t>
            </a:r>
            <a:endParaRPr lang="en-IN" sz="2800" dirty="0">
              <a:latin typeface="Arial"/>
              <a:cs typeface="Arial"/>
            </a:endParaRPr>
          </a:p>
          <a:p>
            <a:pPr marL="474121" marR="6773" indent="-457189" algn="just">
              <a:spcBef>
                <a:spcPts val="140"/>
              </a:spcBef>
              <a:buFont typeface="Arial" panose="020B0604020202020204" pitchFamily="34" charset="0"/>
              <a:buChar char="•"/>
            </a:pPr>
            <a:r>
              <a:rPr sz="2800" spc="-7" dirty="0">
                <a:latin typeface="Arial"/>
                <a:cs typeface="Arial"/>
              </a:rPr>
              <a:t>They </a:t>
            </a:r>
            <a:r>
              <a:rPr sz="2800" spc="7" dirty="0">
                <a:latin typeface="Arial"/>
                <a:cs typeface="Arial"/>
              </a:rPr>
              <a:t>can </a:t>
            </a:r>
            <a:r>
              <a:rPr sz="2800" spc="-7" dirty="0">
                <a:latin typeface="Arial"/>
                <a:cs typeface="Arial"/>
              </a:rPr>
              <a:t>survive </a:t>
            </a:r>
            <a:r>
              <a:rPr sz="2800" dirty="0">
                <a:latin typeface="Arial"/>
                <a:cs typeface="Arial"/>
              </a:rPr>
              <a:t>under all </a:t>
            </a:r>
            <a:r>
              <a:rPr sz="2800" spc="-7" dirty="0">
                <a:latin typeface="Arial"/>
                <a:cs typeface="Arial"/>
              </a:rPr>
              <a:t>types </a:t>
            </a:r>
            <a:r>
              <a:rPr sz="2800" dirty="0">
                <a:latin typeface="Arial"/>
                <a:cs typeface="Arial"/>
              </a:rPr>
              <a:t>of  environment, </a:t>
            </a:r>
            <a:r>
              <a:rPr sz="2800" spc="-7" dirty="0">
                <a:latin typeface="Arial"/>
                <a:cs typeface="Arial"/>
              </a:rPr>
              <a:t>ranging </a:t>
            </a:r>
            <a:r>
              <a:rPr sz="2800" spc="7" dirty="0">
                <a:latin typeface="Arial"/>
                <a:cs typeface="Arial"/>
              </a:rPr>
              <a:t>from </a:t>
            </a:r>
            <a:r>
              <a:rPr sz="2800" spc="-7" dirty="0">
                <a:latin typeface="Arial"/>
                <a:cs typeface="Arial"/>
              </a:rPr>
              <a:t>ice </a:t>
            </a:r>
            <a:r>
              <a:rPr sz="2800" spc="7" dirty="0">
                <a:latin typeface="Arial"/>
                <a:cs typeface="Arial"/>
              </a:rPr>
              <a:t>cold </a:t>
            </a:r>
            <a:r>
              <a:rPr sz="2800" dirty="0">
                <a:latin typeface="Arial"/>
                <a:cs typeface="Arial"/>
              </a:rPr>
              <a:t>climate </a:t>
            </a:r>
            <a:r>
              <a:rPr sz="2800" spc="7" dirty="0">
                <a:latin typeface="Arial"/>
                <a:cs typeface="Arial"/>
              </a:rPr>
              <a:t>to </a:t>
            </a:r>
            <a:r>
              <a:rPr sz="2800" spc="-7" dirty="0">
                <a:latin typeface="Arial"/>
                <a:cs typeface="Arial"/>
              </a:rPr>
              <a:t>hot  </a:t>
            </a:r>
            <a:r>
              <a:rPr sz="2800" dirty="0">
                <a:latin typeface="Arial"/>
                <a:cs typeface="Arial"/>
              </a:rPr>
              <a:t>springs and </a:t>
            </a:r>
            <a:r>
              <a:rPr sz="2800" spc="-7" dirty="0">
                <a:latin typeface="Arial"/>
                <a:cs typeface="Arial"/>
              </a:rPr>
              <a:t>deserts </a:t>
            </a:r>
            <a:r>
              <a:rPr sz="2800" spc="7" dirty="0">
                <a:latin typeface="Arial"/>
                <a:cs typeface="Arial"/>
              </a:rPr>
              <a:t>to </a:t>
            </a:r>
            <a:r>
              <a:rPr sz="2800" dirty="0">
                <a:latin typeface="Arial"/>
                <a:cs typeface="Arial"/>
              </a:rPr>
              <a:t>marshy lands. </a:t>
            </a:r>
            <a:endParaRPr lang="en-IN" sz="2800" dirty="0">
              <a:latin typeface="Arial"/>
              <a:cs typeface="Arial"/>
            </a:endParaRPr>
          </a:p>
          <a:p>
            <a:pPr marL="474121" marR="6773" indent="-457189" algn="just">
              <a:spcBef>
                <a:spcPts val="140"/>
              </a:spcBef>
              <a:buFont typeface="Arial" panose="020B0604020202020204" pitchFamily="34" charset="0"/>
              <a:buChar char="•"/>
            </a:pPr>
            <a:r>
              <a:rPr sz="2800" dirty="0">
                <a:latin typeface="Arial"/>
                <a:cs typeface="Arial"/>
              </a:rPr>
              <a:t>They are </a:t>
            </a:r>
            <a:r>
              <a:rPr sz="2800" spc="-7" dirty="0">
                <a:latin typeface="Arial"/>
                <a:cs typeface="Arial"/>
              </a:rPr>
              <a:t>also  </a:t>
            </a:r>
            <a:r>
              <a:rPr sz="2800" spc="7" dirty="0">
                <a:latin typeface="Arial"/>
                <a:cs typeface="Arial"/>
              </a:rPr>
              <a:t>found </a:t>
            </a:r>
            <a:r>
              <a:rPr sz="2800" dirty="0">
                <a:latin typeface="Arial"/>
                <a:cs typeface="Arial"/>
              </a:rPr>
              <a:t>inside </a:t>
            </a:r>
            <a:r>
              <a:rPr sz="2800" spc="7" dirty="0">
                <a:latin typeface="Arial"/>
                <a:cs typeface="Arial"/>
              </a:rPr>
              <a:t>the </a:t>
            </a:r>
            <a:r>
              <a:rPr sz="2800" spc="-7" dirty="0">
                <a:latin typeface="Arial"/>
                <a:cs typeface="Arial"/>
              </a:rPr>
              <a:t>bodies </a:t>
            </a:r>
            <a:r>
              <a:rPr sz="2800" spc="-13" dirty="0">
                <a:latin typeface="Arial"/>
                <a:cs typeface="Arial"/>
              </a:rPr>
              <a:t>of </a:t>
            </a:r>
            <a:r>
              <a:rPr sz="2800" spc="-7" dirty="0">
                <a:latin typeface="Arial"/>
                <a:cs typeface="Arial"/>
              </a:rPr>
              <a:t>animals including </a:t>
            </a:r>
            <a:r>
              <a:rPr sz="2800" dirty="0">
                <a:latin typeface="Arial"/>
                <a:cs typeface="Arial"/>
              </a:rPr>
              <a:t>humans.  Some microorganisms grow on other organisms  </a:t>
            </a:r>
            <a:r>
              <a:rPr sz="2800" spc="-7" dirty="0">
                <a:latin typeface="Arial"/>
                <a:cs typeface="Arial"/>
              </a:rPr>
              <a:t>while </a:t>
            </a:r>
            <a:r>
              <a:rPr sz="2800" dirty="0">
                <a:latin typeface="Arial"/>
                <a:cs typeface="Arial"/>
              </a:rPr>
              <a:t>others exist </a:t>
            </a:r>
            <a:r>
              <a:rPr sz="2800" spc="-73" dirty="0">
                <a:latin typeface="Arial"/>
                <a:cs typeface="Arial"/>
              </a:rPr>
              <a:t>freely. </a:t>
            </a:r>
            <a:r>
              <a:rPr sz="2800" dirty="0">
                <a:latin typeface="Arial"/>
                <a:cs typeface="Arial"/>
              </a:rPr>
              <a:t>Microorganisms </a:t>
            </a:r>
            <a:r>
              <a:rPr sz="2800" spc="-7" dirty="0">
                <a:latin typeface="Arial"/>
                <a:cs typeface="Arial"/>
              </a:rPr>
              <a:t>like  </a:t>
            </a:r>
            <a:r>
              <a:rPr sz="2800" dirty="0">
                <a:latin typeface="Arial"/>
                <a:cs typeface="Arial"/>
              </a:rPr>
              <a:t>amoeba </a:t>
            </a:r>
            <a:r>
              <a:rPr sz="2800" spc="7" dirty="0">
                <a:latin typeface="Arial"/>
                <a:cs typeface="Arial"/>
              </a:rPr>
              <a:t>can </a:t>
            </a:r>
            <a:r>
              <a:rPr sz="2800" spc="-13" dirty="0">
                <a:latin typeface="Arial"/>
                <a:cs typeface="Arial"/>
              </a:rPr>
              <a:t>live </a:t>
            </a:r>
            <a:r>
              <a:rPr sz="2800" spc="-7" dirty="0">
                <a:latin typeface="Arial"/>
                <a:cs typeface="Arial"/>
              </a:rPr>
              <a:t>alone, while </a:t>
            </a:r>
            <a:r>
              <a:rPr sz="2800" spc="7" dirty="0">
                <a:latin typeface="Arial"/>
                <a:cs typeface="Arial"/>
              </a:rPr>
              <a:t>fungi </a:t>
            </a:r>
            <a:r>
              <a:rPr sz="2800" spc="-7" dirty="0">
                <a:latin typeface="Arial"/>
                <a:cs typeface="Arial"/>
              </a:rPr>
              <a:t>and bacteria </a:t>
            </a:r>
            <a:r>
              <a:rPr sz="2800" dirty="0">
                <a:latin typeface="Arial"/>
                <a:cs typeface="Arial"/>
              </a:rPr>
              <a:t>may  </a:t>
            </a:r>
            <a:r>
              <a:rPr sz="2800" spc="-13" dirty="0">
                <a:latin typeface="Arial"/>
                <a:cs typeface="Arial"/>
              </a:rPr>
              <a:t>live </a:t>
            </a:r>
            <a:r>
              <a:rPr sz="2800" dirty="0">
                <a:latin typeface="Arial"/>
                <a:cs typeface="Arial"/>
              </a:rPr>
              <a:t>in</a:t>
            </a:r>
            <a:r>
              <a:rPr sz="2800" spc="-33" dirty="0">
                <a:latin typeface="Arial"/>
                <a:cs typeface="Arial"/>
              </a:rPr>
              <a:t> </a:t>
            </a:r>
            <a:r>
              <a:rPr sz="2800" dirty="0">
                <a:latin typeface="Arial"/>
                <a:cs typeface="Arial"/>
              </a:rPr>
              <a:t>colonies.</a:t>
            </a:r>
          </a:p>
        </p:txBody>
      </p:sp>
      <p:sp>
        <p:nvSpPr>
          <p:cNvPr id="3" name="object 3"/>
          <p:cNvSpPr txBox="1">
            <a:spLocks noGrp="1"/>
          </p:cNvSpPr>
          <p:nvPr>
            <p:ph type="title"/>
          </p:nvPr>
        </p:nvSpPr>
        <p:spPr>
          <a:xfrm>
            <a:off x="1459861" y="654152"/>
            <a:ext cx="10897877" cy="918265"/>
          </a:xfrm>
          <a:prstGeom prst="rect">
            <a:avLst/>
          </a:prstGeom>
        </p:spPr>
        <p:txBody>
          <a:bodyPr vert="horz" wrap="square" lIns="0" tIns="15240" rIns="0" bIns="0" rtlCol="0" anchor="ctr">
            <a:spAutoFit/>
          </a:bodyPr>
          <a:lstStyle/>
          <a:p>
            <a:pPr marL="16933" algn="ctr">
              <a:lnSpc>
                <a:spcPct val="100000"/>
              </a:lnSpc>
              <a:spcBef>
                <a:spcPts val="120"/>
              </a:spcBef>
            </a:pPr>
            <a:r>
              <a:rPr sz="5867" b="1" spc="-7" dirty="0"/>
              <a:t>WHERE </a:t>
            </a:r>
            <a:r>
              <a:rPr sz="5867" b="1" spc="-13" dirty="0"/>
              <a:t>DO MICROORGANISMS</a:t>
            </a:r>
            <a:r>
              <a:rPr sz="5867" b="1" spc="-27" dirty="0"/>
              <a:t> </a:t>
            </a:r>
            <a:r>
              <a:rPr sz="5867" b="1" spc="-7" dirty="0"/>
              <a:t>LIVE?</a:t>
            </a:r>
          </a:p>
        </p:txBody>
      </p:sp>
      <p:sp>
        <p:nvSpPr>
          <p:cNvPr id="5" name="Date Placeholder 4">
            <a:extLst>
              <a:ext uri="{FF2B5EF4-FFF2-40B4-BE49-F238E27FC236}">
                <a16:creationId xmlns:a16="http://schemas.microsoft.com/office/drawing/2014/main" id="{41917C8E-C7D2-462F-9525-EEB9C206A4C3}"/>
              </a:ext>
            </a:extLst>
          </p:cNvPr>
          <p:cNvSpPr>
            <a:spLocks noGrp="1"/>
          </p:cNvSpPr>
          <p:nvPr>
            <p:ph type="dt" sz="half" idx="10"/>
          </p:nvPr>
        </p:nvSpPr>
        <p:spPr/>
        <p:txBody>
          <a:bodyPr/>
          <a:lstStyle/>
          <a:p>
            <a:fld id="{04E0E86D-A55F-48AC-9052-CE570AB4E76D}" type="datetime1">
              <a:rPr lang="en-US" smtClean="0"/>
              <a:t>11/13/2023</a:t>
            </a:fld>
            <a:endParaRPr lang="en-US"/>
          </a:p>
        </p:txBody>
      </p:sp>
      <p:sp>
        <p:nvSpPr>
          <p:cNvPr id="6" name="Slide Number Placeholder 5">
            <a:extLst>
              <a:ext uri="{FF2B5EF4-FFF2-40B4-BE49-F238E27FC236}">
                <a16:creationId xmlns:a16="http://schemas.microsoft.com/office/drawing/2014/main" id="{16D983A2-18E7-465C-97AF-75BCC0DF1A31}"/>
              </a:ext>
            </a:extLst>
          </p:cNvPr>
          <p:cNvSpPr>
            <a:spLocks noGrp="1"/>
          </p:cNvSpPr>
          <p:nvPr>
            <p:ph type="sldNum" sz="quarter" idx="12"/>
          </p:nvPr>
        </p:nvSpPr>
        <p:spPr/>
        <p:txBody>
          <a:bodyPr/>
          <a:lstStyle/>
          <a:p>
            <a:fld id="{B6F15528-21DE-4FAA-801E-634DDDAF4B2B}" type="slidenum">
              <a:rPr lang="en-IN" smtClean="0"/>
              <a:t>8</a:t>
            </a:fld>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30835" y="-976122"/>
            <a:ext cx="10897877" cy="918265"/>
          </a:xfrm>
          <a:prstGeom prst="rect">
            <a:avLst/>
          </a:prstGeom>
        </p:spPr>
        <p:txBody>
          <a:bodyPr vert="horz" wrap="square" lIns="0" tIns="15240" rIns="0" bIns="0" rtlCol="0" anchor="ctr">
            <a:spAutoFit/>
          </a:bodyPr>
          <a:lstStyle/>
          <a:p>
            <a:pPr marL="16933" algn="ctr">
              <a:lnSpc>
                <a:spcPct val="100000"/>
              </a:lnSpc>
              <a:spcBef>
                <a:spcPts val="120"/>
              </a:spcBef>
            </a:pPr>
            <a:r>
              <a:rPr sz="5867" b="1" spc="-7" dirty="0">
                <a:solidFill>
                  <a:srgbClr val="7030A0"/>
                </a:solidFill>
              </a:rPr>
              <a:t>WHERE </a:t>
            </a:r>
            <a:r>
              <a:rPr sz="5867" b="1" spc="-13" dirty="0">
                <a:solidFill>
                  <a:srgbClr val="7030A0"/>
                </a:solidFill>
              </a:rPr>
              <a:t>DO MICROORGANISMS</a:t>
            </a:r>
            <a:r>
              <a:rPr sz="5867" b="1" spc="-27" dirty="0">
                <a:solidFill>
                  <a:srgbClr val="7030A0"/>
                </a:solidFill>
              </a:rPr>
              <a:t> </a:t>
            </a:r>
            <a:r>
              <a:rPr sz="5867" b="1" spc="-7" dirty="0">
                <a:solidFill>
                  <a:srgbClr val="7030A0"/>
                </a:solidFill>
              </a:rPr>
              <a:t>LIVE?</a:t>
            </a:r>
          </a:p>
        </p:txBody>
      </p:sp>
      <p:sp>
        <p:nvSpPr>
          <p:cNvPr id="5" name="Date Placeholder 4">
            <a:extLst>
              <a:ext uri="{FF2B5EF4-FFF2-40B4-BE49-F238E27FC236}">
                <a16:creationId xmlns:a16="http://schemas.microsoft.com/office/drawing/2014/main" id="{41917C8E-C7D2-462F-9525-EEB9C206A4C3}"/>
              </a:ext>
            </a:extLst>
          </p:cNvPr>
          <p:cNvSpPr>
            <a:spLocks noGrp="1"/>
          </p:cNvSpPr>
          <p:nvPr>
            <p:ph type="dt" sz="half" idx="10"/>
          </p:nvPr>
        </p:nvSpPr>
        <p:spPr/>
        <p:txBody>
          <a:bodyPr/>
          <a:lstStyle/>
          <a:p>
            <a:fld id="{04E0E86D-A55F-48AC-9052-CE570AB4E76D}" type="datetime1">
              <a:rPr lang="en-US" smtClean="0"/>
              <a:t>11/13/2023</a:t>
            </a:fld>
            <a:endParaRPr lang="en-US"/>
          </a:p>
        </p:txBody>
      </p:sp>
      <p:sp>
        <p:nvSpPr>
          <p:cNvPr id="6" name="Slide Number Placeholder 5">
            <a:extLst>
              <a:ext uri="{FF2B5EF4-FFF2-40B4-BE49-F238E27FC236}">
                <a16:creationId xmlns:a16="http://schemas.microsoft.com/office/drawing/2014/main" id="{16D983A2-18E7-465C-97AF-75BCC0DF1A31}"/>
              </a:ext>
            </a:extLst>
          </p:cNvPr>
          <p:cNvSpPr>
            <a:spLocks noGrp="1"/>
          </p:cNvSpPr>
          <p:nvPr>
            <p:ph type="sldNum" sz="quarter" idx="12"/>
          </p:nvPr>
        </p:nvSpPr>
        <p:spPr/>
        <p:txBody>
          <a:bodyPr/>
          <a:lstStyle/>
          <a:p>
            <a:fld id="{B6F15528-21DE-4FAA-801E-634DDDAF4B2B}" type="slidenum">
              <a:rPr lang="en-IN" smtClean="0"/>
              <a:t>9</a:t>
            </a:fld>
            <a:endParaRPr lang="en-IN"/>
          </a:p>
        </p:txBody>
      </p:sp>
      <p:pic>
        <p:nvPicPr>
          <p:cNvPr id="8194" name="Picture 2" descr="Why Microbes Matter &amp;gt; Lake Tyrrell &amp;gt; USC Dana and David Dornsife College of  Letters, Arts and Sciences">
            <a:extLst>
              <a:ext uri="{FF2B5EF4-FFF2-40B4-BE49-F238E27FC236}">
                <a16:creationId xmlns:a16="http://schemas.microsoft.com/office/drawing/2014/main" id="{F90D60A6-E3E3-4508-A26A-73148B4640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5967" y="838200"/>
            <a:ext cx="11005665" cy="511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1FCE2-1232-48FD-26E0-663D60CCDB64}"/>
              </a:ext>
            </a:extLst>
          </p:cNvPr>
          <p:cNvSpPr>
            <a:spLocks noGrp="1"/>
          </p:cNvSpPr>
          <p:nvPr>
            <p:ph type="ctrTitle"/>
          </p:nvPr>
        </p:nvSpPr>
        <p:spPr>
          <a:xfrm>
            <a:off x="1727200" y="2743200"/>
            <a:ext cx="10363200" cy="1234758"/>
          </a:xfrm>
          <a:solidFill>
            <a:schemeClr val="accent4">
              <a:lumMod val="50000"/>
            </a:schemeClr>
          </a:solidFill>
        </p:spPr>
        <p:txBody>
          <a:bodyPr/>
          <a:lstStyle/>
          <a:p>
            <a:r>
              <a:rPr lang="en-IN" b="1" spc="-40" dirty="0">
                <a:solidFill>
                  <a:schemeClr val="bg1"/>
                </a:solidFill>
              </a:rPr>
              <a:t>FRIENDLY</a:t>
            </a:r>
            <a:r>
              <a:rPr lang="en-IN" b="1" spc="-387" dirty="0">
                <a:solidFill>
                  <a:schemeClr val="bg1"/>
                </a:solidFill>
              </a:rPr>
              <a:t> </a:t>
            </a:r>
            <a:r>
              <a:rPr lang="en-IN" b="1" spc="-13" dirty="0">
                <a:solidFill>
                  <a:schemeClr val="bg1"/>
                </a:solidFill>
              </a:rPr>
              <a:t>MICROORGANISMS</a:t>
            </a:r>
            <a:endParaRPr lang="en-IN" b="1" dirty="0">
              <a:solidFill>
                <a:schemeClr val="bg1"/>
              </a:solidFill>
            </a:endParaRPr>
          </a:p>
        </p:txBody>
      </p:sp>
      <p:sp>
        <p:nvSpPr>
          <p:cNvPr id="4" name="Date Placeholder 3">
            <a:extLst>
              <a:ext uri="{FF2B5EF4-FFF2-40B4-BE49-F238E27FC236}">
                <a16:creationId xmlns:a16="http://schemas.microsoft.com/office/drawing/2014/main" id="{FD862AC4-024C-583E-A9F7-7EB72203B48F}"/>
              </a:ext>
            </a:extLst>
          </p:cNvPr>
          <p:cNvSpPr>
            <a:spLocks noGrp="1"/>
          </p:cNvSpPr>
          <p:nvPr>
            <p:ph type="dt" sz="half" idx="10"/>
          </p:nvPr>
        </p:nvSpPr>
        <p:spPr/>
        <p:txBody>
          <a:bodyPr/>
          <a:lstStyle/>
          <a:p>
            <a:fld id="{EEC56D8C-E13C-4C53-8455-19D24CEEB7CD}" type="datetime1">
              <a:rPr lang="en-US" smtClean="0"/>
              <a:t>11/13/2023</a:t>
            </a:fld>
            <a:endParaRPr lang="en-US"/>
          </a:p>
        </p:txBody>
      </p:sp>
      <p:sp>
        <p:nvSpPr>
          <p:cNvPr id="5" name="Slide Number Placeholder 4">
            <a:extLst>
              <a:ext uri="{FF2B5EF4-FFF2-40B4-BE49-F238E27FC236}">
                <a16:creationId xmlns:a16="http://schemas.microsoft.com/office/drawing/2014/main" id="{6F7B182D-CDE0-F2A0-83D7-499256C4C3FD}"/>
              </a:ext>
            </a:extLst>
          </p:cNvPr>
          <p:cNvSpPr>
            <a:spLocks noGrp="1"/>
          </p:cNvSpPr>
          <p:nvPr>
            <p:ph type="sldNum" sz="quarter" idx="12"/>
          </p:nvPr>
        </p:nvSpPr>
        <p:spPr/>
        <p:txBody>
          <a:bodyPr/>
          <a:lstStyle/>
          <a:p>
            <a:fld id="{B6F15528-21DE-4FAA-801E-634DDDAF4B2B}" type="slidenum">
              <a:rPr lang="en-IN" smtClean="0"/>
              <a:t>10</a:t>
            </a:fld>
            <a:endParaRPr lang="en-IN"/>
          </a:p>
        </p:txBody>
      </p:sp>
      <p:sp>
        <p:nvSpPr>
          <p:cNvPr id="6" name="Subtitle 2">
            <a:extLst>
              <a:ext uri="{FF2B5EF4-FFF2-40B4-BE49-F238E27FC236}">
                <a16:creationId xmlns:a16="http://schemas.microsoft.com/office/drawing/2014/main" id="{1E3EAD59-4631-8F3E-FBDB-F21A6083A685}"/>
              </a:ext>
            </a:extLst>
          </p:cNvPr>
          <p:cNvSpPr>
            <a:spLocks noGrp="1"/>
          </p:cNvSpPr>
          <p:nvPr>
            <p:ph type="subTitle" idx="1"/>
          </p:nvPr>
        </p:nvSpPr>
        <p:spPr>
          <a:xfrm>
            <a:off x="1727200" y="4082310"/>
            <a:ext cx="10363200" cy="1876530"/>
          </a:xfrm>
        </p:spPr>
        <p:txBody>
          <a:bodyPr/>
          <a:lstStyle/>
          <a:p>
            <a:pPr algn="just"/>
            <a:r>
              <a:rPr lang="en-GB" b="0" i="0" dirty="0">
                <a:solidFill>
                  <a:srgbClr val="374151"/>
                </a:solidFill>
                <a:effectLst/>
                <a:latin typeface="Söhne"/>
              </a:rPr>
              <a:t>Friendly microorganisms, like probiotics, contribute to human and environmental health. They enhance digestion, support immunity, and maintain ecological balance. Examples include beneficial bacteria and fungi with positive impacts.</a:t>
            </a:r>
            <a:endParaRPr lang="en-IN" dirty="0"/>
          </a:p>
        </p:txBody>
      </p:sp>
    </p:spTree>
    <p:extLst>
      <p:ext uri="{BB962C8B-B14F-4D97-AF65-F5344CB8AC3E}">
        <p14:creationId xmlns:p14="http://schemas.microsoft.com/office/powerpoint/2010/main" val="2495918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D0B15-2659-25F4-4302-6FCD228BEDC7}"/>
              </a:ext>
            </a:extLst>
          </p:cNvPr>
          <p:cNvSpPr>
            <a:spLocks noGrp="1"/>
          </p:cNvSpPr>
          <p:nvPr>
            <p:ph type="title"/>
          </p:nvPr>
        </p:nvSpPr>
        <p:spPr/>
        <p:txBody>
          <a:bodyPr/>
          <a:lstStyle/>
          <a:p>
            <a:r>
              <a:rPr lang="en-IN" b="1" spc="-40" dirty="0"/>
              <a:t>FRIENDLY</a:t>
            </a:r>
            <a:r>
              <a:rPr lang="en-IN" b="1" spc="-387" dirty="0"/>
              <a:t> </a:t>
            </a:r>
            <a:r>
              <a:rPr lang="en-IN" b="1" spc="-13" dirty="0"/>
              <a:t>MICROORGANISMS</a:t>
            </a:r>
            <a:endParaRPr lang="en-IN" dirty="0"/>
          </a:p>
        </p:txBody>
      </p:sp>
      <p:graphicFrame>
        <p:nvGraphicFramePr>
          <p:cNvPr id="6" name="Content Placeholder 5">
            <a:extLst>
              <a:ext uri="{FF2B5EF4-FFF2-40B4-BE49-F238E27FC236}">
                <a16:creationId xmlns:a16="http://schemas.microsoft.com/office/drawing/2014/main" id="{4C9BFF24-95DC-D9FF-4C33-1CF507A22CF8}"/>
              </a:ext>
            </a:extLst>
          </p:cNvPr>
          <p:cNvGraphicFramePr>
            <a:graphicFrameLocks noGrp="1"/>
          </p:cNvGraphicFramePr>
          <p:nvPr>
            <p:ph idx="1"/>
            <p:extLst>
              <p:ext uri="{D42A27DB-BD31-4B8C-83A1-F6EECF244321}">
                <p14:modId xmlns:p14="http://schemas.microsoft.com/office/powerpoint/2010/main" val="3989107625"/>
              </p:ext>
            </p:extLst>
          </p:nvPr>
        </p:nvGraphicFramePr>
        <p:xfrm>
          <a:off x="949325" y="2068513"/>
          <a:ext cx="11918950" cy="4932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DFC27236-CD9A-7A97-F6DB-B6D75EBBC54C}"/>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A2B327BB-953D-5692-C9C1-4916AF752AD7}"/>
              </a:ext>
            </a:extLst>
          </p:cNvPr>
          <p:cNvSpPr>
            <a:spLocks noGrp="1"/>
          </p:cNvSpPr>
          <p:nvPr>
            <p:ph type="sldNum" sz="quarter" idx="12"/>
          </p:nvPr>
        </p:nvSpPr>
        <p:spPr/>
        <p:txBody>
          <a:bodyPr/>
          <a:lstStyle/>
          <a:p>
            <a:fld id="{B6F15528-21DE-4FAA-801E-634DDDAF4B2B}" type="slidenum">
              <a:rPr lang="en-IN" smtClean="0"/>
              <a:t>11</a:t>
            </a:fld>
            <a:endParaRPr lang="en-IN"/>
          </a:p>
        </p:txBody>
      </p:sp>
    </p:spTree>
    <p:extLst>
      <p:ext uri="{BB962C8B-B14F-4D97-AF65-F5344CB8AC3E}">
        <p14:creationId xmlns:p14="http://schemas.microsoft.com/office/powerpoint/2010/main" val="2528298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E0C69-C9A1-7619-4F46-6F5A334B9BC2}"/>
              </a:ext>
            </a:extLst>
          </p:cNvPr>
          <p:cNvSpPr>
            <a:spLocks noGrp="1"/>
          </p:cNvSpPr>
          <p:nvPr>
            <p:ph type="title"/>
          </p:nvPr>
        </p:nvSpPr>
        <p:spPr>
          <a:xfrm>
            <a:off x="949960" y="413809"/>
            <a:ext cx="11917680" cy="1502305"/>
          </a:xfrm>
          <a:solidFill>
            <a:srgbClr val="6699FF"/>
          </a:solidFill>
        </p:spPr>
        <p:txBody>
          <a:bodyPr/>
          <a:lstStyle/>
          <a:p>
            <a:r>
              <a:rPr lang="en-IN" b="1" dirty="0">
                <a:solidFill>
                  <a:schemeClr val="bg1"/>
                </a:solidFill>
              </a:rPr>
              <a:t>Making of Curd and Bread</a:t>
            </a:r>
          </a:p>
        </p:txBody>
      </p:sp>
      <p:sp>
        <p:nvSpPr>
          <p:cNvPr id="3" name="Content Placeholder 2">
            <a:extLst>
              <a:ext uri="{FF2B5EF4-FFF2-40B4-BE49-F238E27FC236}">
                <a16:creationId xmlns:a16="http://schemas.microsoft.com/office/drawing/2014/main" id="{AC641DBD-399F-A25A-B23B-2CD713A11A69}"/>
              </a:ext>
            </a:extLst>
          </p:cNvPr>
          <p:cNvSpPr>
            <a:spLocks noGrp="1"/>
          </p:cNvSpPr>
          <p:nvPr>
            <p:ph idx="1"/>
          </p:nvPr>
        </p:nvSpPr>
        <p:spPr>
          <a:xfrm>
            <a:off x="949960" y="2069042"/>
            <a:ext cx="6187440" cy="4931516"/>
          </a:xfrm>
          <a:solidFill>
            <a:schemeClr val="accent1">
              <a:lumMod val="20000"/>
              <a:lumOff val="80000"/>
            </a:schemeClr>
          </a:solidFill>
        </p:spPr>
        <p:txBody>
          <a:bodyPr>
            <a:normAutofit/>
          </a:bodyPr>
          <a:lstStyle/>
          <a:p>
            <a:pPr algn="l"/>
            <a:r>
              <a:rPr lang="en-GB" b="1" i="0" dirty="0">
                <a:solidFill>
                  <a:srgbClr val="374151"/>
                </a:solidFill>
                <a:effectLst/>
                <a:latin typeface="Söhne"/>
              </a:rPr>
              <a:t>Making Curd:</a:t>
            </a:r>
            <a:endParaRPr lang="en-GB" b="0" i="0" dirty="0">
              <a:solidFill>
                <a:srgbClr val="374151"/>
              </a:solidFill>
              <a:effectLst/>
              <a:latin typeface="Söhne"/>
            </a:endParaRPr>
          </a:p>
          <a:p>
            <a:pPr algn="l">
              <a:buFont typeface="+mj-lt"/>
              <a:buAutoNum type="arabicPeriod"/>
            </a:pPr>
            <a:r>
              <a:rPr lang="en-GB" b="1" i="0" dirty="0">
                <a:solidFill>
                  <a:srgbClr val="374151"/>
                </a:solidFill>
                <a:effectLst/>
                <a:latin typeface="Söhne"/>
              </a:rPr>
              <a:t>Fermentation by Bacteria:</a:t>
            </a:r>
            <a:endParaRPr lang="en-GB" b="0" i="0" dirty="0">
              <a:solidFill>
                <a:srgbClr val="374151"/>
              </a:solidFill>
              <a:effectLst/>
              <a:latin typeface="Söhne"/>
            </a:endParaRPr>
          </a:p>
          <a:p>
            <a:pPr marL="742950" lvl="1" indent="-285750" algn="l">
              <a:buFont typeface="+mj-lt"/>
              <a:buAutoNum type="arabicPeriod"/>
            </a:pPr>
            <a:r>
              <a:rPr lang="en-GB" b="0" i="0" dirty="0">
                <a:solidFill>
                  <a:srgbClr val="374151"/>
                </a:solidFill>
                <a:effectLst/>
                <a:latin typeface="Söhne"/>
              </a:rPr>
              <a:t>Beneficial bacteria, such as Lactobacillus, play a crucial role in curd formation.</a:t>
            </a:r>
          </a:p>
          <a:p>
            <a:pPr marL="742950" lvl="1" indent="-285750" algn="l">
              <a:buFont typeface="+mj-lt"/>
              <a:buAutoNum type="arabicPeriod"/>
            </a:pPr>
            <a:r>
              <a:rPr lang="en-GB" b="0" i="0" dirty="0">
                <a:solidFill>
                  <a:srgbClr val="374151"/>
                </a:solidFill>
                <a:effectLst/>
                <a:latin typeface="Söhne"/>
              </a:rPr>
              <a:t>These bacteria ferment lactose in milk, producing lactic acid, which causes the milk proteins to coagulate and form curd.</a:t>
            </a:r>
          </a:p>
          <a:p>
            <a:endParaRPr lang="en-IN" dirty="0"/>
          </a:p>
        </p:txBody>
      </p:sp>
      <p:sp>
        <p:nvSpPr>
          <p:cNvPr id="4" name="Date Placeholder 3">
            <a:extLst>
              <a:ext uri="{FF2B5EF4-FFF2-40B4-BE49-F238E27FC236}">
                <a16:creationId xmlns:a16="http://schemas.microsoft.com/office/drawing/2014/main" id="{714AAF7B-7BC9-3D2B-005E-6CEE5163B6A2}"/>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E7F7F7DC-C6E7-396B-DAFE-FE4172140AC1}"/>
              </a:ext>
            </a:extLst>
          </p:cNvPr>
          <p:cNvSpPr>
            <a:spLocks noGrp="1"/>
          </p:cNvSpPr>
          <p:nvPr>
            <p:ph type="sldNum" sz="quarter" idx="12"/>
          </p:nvPr>
        </p:nvSpPr>
        <p:spPr/>
        <p:txBody>
          <a:bodyPr/>
          <a:lstStyle/>
          <a:p>
            <a:fld id="{B6F15528-21DE-4FAA-801E-634DDDAF4B2B}" type="slidenum">
              <a:rPr lang="en-IN" smtClean="0"/>
              <a:t>12</a:t>
            </a:fld>
            <a:endParaRPr lang="en-IN"/>
          </a:p>
        </p:txBody>
      </p:sp>
      <p:pic>
        <p:nvPicPr>
          <p:cNvPr id="9" name="Picture 8">
            <a:extLst>
              <a:ext uri="{FF2B5EF4-FFF2-40B4-BE49-F238E27FC236}">
                <a16:creationId xmlns:a16="http://schemas.microsoft.com/office/drawing/2014/main" id="{6481AA65-7304-04D7-E44A-15A1DCA330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8040" y="2286000"/>
            <a:ext cx="4419600" cy="4322252"/>
          </a:xfrm>
          <a:prstGeom prst="rect">
            <a:avLst/>
          </a:prstGeom>
        </p:spPr>
      </p:pic>
    </p:spTree>
    <p:extLst>
      <p:ext uri="{BB962C8B-B14F-4D97-AF65-F5344CB8AC3E}">
        <p14:creationId xmlns:p14="http://schemas.microsoft.com/office/powerpoint/2010/main" val="105945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E0C69-C9A1-7619-4F46-6F5A334B9BC2}"/>
              </a:ext>
            </a:extLst>
          </p:cNvPr>
          <p:cNvSpPr>
            <a:spLocks noGrp="1"/>
          </p:cNvSpPr>
          <p:nvPr>
            <p:ph type="title"/>
          </p:nvPr>
        </p:nvSpPr>
        <p:spPr>
          <a:xfrm>
            <a:off x="949960" y="413809"/>
            <a:ext cx="11917680" cy="1502305"/>
          </a:xfrm>
          <a:solidFill>
            <a:srgbClr val="6699FF"/>
          </a:solidFill>
        </p:spPr>
        <p:txBody>
          <a:bodyPr/>
          <a:lstStyle/>
          <a:p>
            <a:r>
              <a:rPr lang="en-IN" b="1" dirty="0">
                <a:solidFill>
                  <a:schemeClr val="bg1"/>
                </a:solidFill>
              </a:rPr>
              <a:t>Making of Curd and Bread (cont.)</a:t>
            </a:r>
          </a:p>
        </p:txBody>
      </p:sp>
      <p:sp>
        <p:nvSpPr>
          <p:cNvPr id="3" name="Content Placeholder 2">
            <a:extLst>
              <a:ext uri="{FF2B5EF4-FFF2-40B4-BE49-F238E27FC236}">
                <a16:creationId xmlns:a16="http://schemas.microsoft.com/office/drawing/2014/main" id="{AC641DBD-399F-A25A-B23B-2CD713A11A69}"/>
              </a:ext>
            </a:extLst>
          </p:cNvPr>
          <p:cNvSpPr>
            <a:spLocks noGrp="1"/>
          </p:cNvSpPr>
          <p:nvPr>
            <p:ph idx="1"/>
          </p:nvPr>
        </p:nvSpPr>
        <p:spPr>
          <a:xfrm>
            <a:off x="6756400" y="2069042"/>
            <a:ext cx="6111240" cy="4931516"/>
          </a:xfrm>
          <a:solidFill>
            <a:schemeClr val="accent1">
              <a:lumMod val="20000"/>
              <a:lumOff val="80000"/>
            </a:schemeClr>
          </a:solidFill>
        </p:spPr>
        <p:txBody>
          <a:bodyPr>
            <a:normAutofit/>
          </a:bodyPr>
          <a:lstStyle/>
          <a:p>
            <a:pPr algn="l"/>
            <a:r>
              <a:rPr lang="en-GB" b="1" i="0" dirty="0">
                <a:solidFill>
                  <a:srgbClr val="374151"/>
                </a:solidFill>
                <a:effectLst/>
                <a:latin typeface="Söhne"/>
              </a:rPr>
              <a:t>Making Bread:</a:t>
            </a:r>
            <a:endParaRPr lang="en-GB" b="0" i="0" dirty="0">
              <a:solidFill>
                <a:srgbClr val="374151"/>
              </a:solidFill>
              <a:effectLst/>
              <a:latin typeface="Söhne"/>
            </a:endParaRPr>
          </a:p>
          <a:p>
            <a:pPr algn="l">
              <a:buFont typeface="+mj-lt"/>
              <a:buAutoNum type="arabicPeriod"/>
            </a:pPr>
            <a:r>
              <a:rPr lang="en-GB" b="1" i="0" dirty="0">
                <a:solidFill>
                  <a:srgbClr val="374151"/>
                </a:solidFill>
                <a:effectLst/>
                <a:latin typeface="Söhne"/>
              </a:rPr>
              <a:t>Yeast Fermentation:</a:t>
            </a:r>
            <a:endParaRPr lang="en-GB" b="0" i="0" dirty="0">
              <a:solidFill>
                <a:srgbClr val="374151"/>
              </a:solidFill>
              <a:effectLst/>
              <a:latin typeface="Söhne"/>
            </a:endParaRPr>
          </a:p>
          <a:p>
            <a:pPr marL="742950" lvl="1" indent="-285750" algn="l">
              <a:buFont typeface="+mj-lt"/>
              <a:buAutoNum type="arabicPeriod"/>
            </a:pPr>
            <a:r>
              <a:rPr lang="en-GB" b="0" i="0" dirty="0">
                <a:solidFill>
                  <a:srgbClr val="374151"/>
                </a:solidFill>
                <a:effectLst/>
                <a:latin typeface="Söhne"/>
              </a:rPr>
              <a:t>Yeast is a microorganism that ferments sugars in the dough, producing carbon dioxide gas.</a:t>
            </a:r>
          </a:p>
          <a:p>
            <a:pPr marL="742950" lvl="1" indent="-285750" algn="l">
              <a:buFont typeface="+mj-lt"/>
              <a:buAutoNum type="arabicPeriod"/>
            </a:pPr>
            <a:r>
              <a:rPr lang="en-GB" b="0" i="0" dirty="0">
                <a:solidFill>
                  <a:srgbClr val="374151"/>
                </a:solidFill>
                <a:effectLst/>
                <a:latin typeface="Söhne"/>
              </a:rPr>
              <a:t>The carbon dioxide causes the dough to rise, creating a light and airy texture in the bread.</a:t>
            </a:r>
          </a:p>
          <a:p>
            <a:endParaRPr lang="en-IN" dirty="0"/>
          </a:p>
        </p:txBody>
      </p:sp>
      <p:sp>
        <p:nvSpPr>
          <p:cNvPr id="4" name="Date Placeholder 3">
            <a:extLst>
              <a:ext uri="{FF2B5EF4-FFF2-40B4-BE49-F238E27FC236}">
                <a16:creationId xmlns:a16="http://schemas.microsoft.com/office/drawing/2014/main" id="{714AAF7B-7BC9-3D2B-005E-6CEE5163B6A2}"/>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E7F7F7DC-C6E7-396B-DAFE-FE4172140AC1}"/>
              </a:ext>
            </a:extLst>
          </p:cNvPr>
          <p:cNvSpPr>
            <a:spLocks noGrp="1"/>
          </p:cNvSpPr>
          <p:nvPr>
            <p:ph type="sldNum" sz="quarter" idx="12"/>
          </p:nvPr>
        </p:nvSpPr>
        <p:spPr/>
        <p:txBody>
          <a:bodyPr/>
          <a:lstStyle/>
          <a:p>
            <a:fld id="{B6F15528-21DE-4FAA-801E-634DDDAF4B2B}" type="slidenum">
              <a:rPr lang="en-IN" smtClean="0"/>
              <a:t>13</a:t>
            </a:fld>
            <a:endParaRPr lang="en-IN"/>
          </a:p>
        </p:txBody>
      </p:sp>
      <p:pic>
        <p:nvPicPr>
          <p:cNvPr id="7" name="Picture 6">
            <a:extLst>
              <a:ext uri="{FF2B5EF4-FFF2-40B4-BE49-F238E27FC236}">
                <a16:creationId xmlns:a16="http://schemas.microsoft.com/office/drawing/2014/main" id="{749C257A-20B3-E0F9-FED3-A952E3786D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960" y="2069042"/>
            <a:ext cx="5703106" cy="3798358"/>
          </a:xfrm>
          <a:prstGeom prst="rect">
            <a:avLst/>
          </a:prstGeom>
        </p:spPr>
      </p:pic>
    </p:spTree>
    <p:extLst>
      <p:ext uri="{BB962C8B-B14F-4D97-AF65-F5344CB8AC3E}">
        <p14:creationId xmlns:p14="http://schemas.microsoft.com/office/powerpoint/2010/main" val="1507727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1AF44-5D79-63F9-3A30-913B813FD17E}"/>
              </a:ext>
            </a:extLst>
          </p:cNvPr>
          <p:cNvSpPr>
            <a:spLocks noGrp="1"/>
          </p:cNvSpPr>
          <p:nvPr>
            <p:ph type="title"/>
          </p:nvPr>
        </p:nvSpPr>
        <p:spPr>
          <a:solidFill>
            <a:srgbClr val="33CCFF"/>
          </a:solidFill>
        </p:spPr>
        <p:txBody>
          <a:bodyPr/>
          <a:lstStyle/>
          <a:p>
            <a:r>
              <a:rPr lang="en-IN" b="1" dirty="0">
                <a:solidFill>
                  <a:schemeClr val="bg1"/>
                </a:solidFill>
              </a:rPr>
              <a:t>Commercial Use of Microorganism</a:t>
            </a:r>
          </a:p>
        </p:txBody>
      </p:sp>
      <p:sp>
        <p:nvSpPr>
          <p:cNvPr id="3" name="Content Placeholder 2">
            <a:extLst>
              <a:ext uri="{FF2B5EF4-FFF2-40B4-BE49-F238E27FC236}">
                <a16:creationId xmlns:a16="http://schemas.microsoft.com/office/drawing/2014/main" id="{32DB9585-E6F8-95F5-C46E-E05FCF436FAD}"/>
              </a:ext>
            </a:extLst>
          </p:cNvPr>
          <p:cNvSpPr>
            <a:spLocks noGrp="1"/>
          </p:cNvSpPr>
          <p:nvPr>
            <p:ph sz="half" idx="1"/>
          </p:nvPr>
        </p:nvSpPr>
        <p:spPr>
          <a:solidFill>
            <a:srgbClr val="CCFFFF"/>
          </a:solidFill>
        </p:spPr>
        <p:txBody>
          <a:bodyPr>
            <a:normAutofit fontScale="85000" lnSpcReduction="20000"/>
          </a:bodyPr>
          <a:lstStyle/>
          <a:p>
            <a:pPr algn="l"/>
            <a:r>
              <a:rPr lang="en-GB" b="1" i="0" dirty="0">
                <a:solidFill>
                  <a:srgbClr val="374151"/>
                </a:solidFill>
                <a:effectLst/>
                <a:latin typeface="Söhne"/>
              </a:rPr>
              <a:t>Alcohol Production:</a:t>
            </a:r>
            <a:endParaRPr lang="en-GB" b="0" i="0" dirty="0">
              <a:solidFill>
                <a:srgbClr val="374151"/>
              </a:solidFill>
              <a:effectLst/>
              <a:latin typeface="Söhne"/>
            </a:endParaRPr>
          </a:p>
          <a:p>
            <a:pPr algn="l">
              <a:buFont typeface="Arial" panose="020B0604020202020204" pitchFamily="34" charset="0"/>
              <a:buChar char="•"/>
            </a:pPr>
            <a:r>
              <a:rPr lang="en-GB" b="1" i="0" dirty="0">
                <a:solidFill>
                  <a:srgbClr val="374151"/>
                </a:solidFill>
                <a:effectLst/>
                <a:latin typeface="Söhne"/>
              </a:rPr>
              <a:t>Microbial Involvement:</a:t>
            </a:r>
            <a:r>
              <a:rPr lang="en-GB" b="0" i="0" dirty="0">
                <a:solidFill>
                  <a:srgbClr val="374151"/>
                </a:solidFill>
                <a:effectLst/>
                <a:latin typeface="Söhne"/>
              </a:rPr>
              <a:t> Microorganisms, particularly yeast, are crucial for the large-scale production of alcohol.</a:t>
            </a:r>
          </a:p>
          <a:p>
            <a:pPr algn="l">
              <a:buFont typeface="Arial" panose="020B0604020202020204" pitchFamily="34" charset="0"/>
              <a:buChar char="•"/>
            </a:pPr>
            <a:r>
              <a:rPr lang="en-GB" b="1" i="0" dirty="0">
                <a:solidFill>
                  <a:srgbClr val="374151"/>
                </a:solidFill>
                <a:effectLst/>
                <a:latin typeface="Söhne"/>
              </a:rPr>
              <a:t>Yeast Fermentation:</a:t>
            </a:r>
            <a:r>
              <a:rPr lang="en-GB" b="0" i="0" dirty="0">
                <a:solidFill>
                  <a:srgbClr val="374151"/>
                </a:solidFill>
                <a:effectLst/>
                <a:latin typeface="Söhne"/>
              </a:rPr>
              <a:t> Yeast is cultivated on natural sugars found in grains such as barley, wheat, rice, as well as in crushed fruit juices.</a:t>
            </a:r>
          </a:p>
          <a:p>
            <a:pPr algn="l">
              <a:buFont typeface="Arial" panose="020B0604020202020204" pitchFamily="34" charset="0"/>
              <a:buChar char="•"/>
            </a:pPr>
            <a:r>
              <a:rPr lang="en-GB" b="1" i="0" dirty="0">
                <a:solidFill>
                  <a:srgbClr val="374151"/>
                </a:solidFill>
                <a:effectLst/>
                <a:latin typeface="Söhne"/>
              </a:rPr>
              <a:t>Fermentation Process:</a:t>
            </a:r>
            <a:r>
              <a:rPr lang="en-GB" b="0" i="0" dirty="0">
                <a:solidFill>
                  <a:srgbClr val="374151"/>
                </a:solidFill>
                <a:effectLst/>
                <a:latin typeface="Söhne"/>
              </a:rPr>
              <a:t> The natural sugars serve as a substrate for yeast fermentation, producing alcohol as a byproduct. This process is widely used in the production of alcoholic beverages.</a:t>
            </a:r>
          </a:p>
          <a:p>
            <a:endParaRPr lang="en-IN" dirty="0"/>
          </a:p>
        </p:txBody>
      </p:sp>
      <p:sp>
        <p:nvSpPr>
          <p:cNvPr id="4" name="Content Placeholder 3">
            <a:extLst>
              <a:ext uri="{FF2B5EF4-FFF2-40B4-BE49-F238E27FC236}">
                <a16:creationId xmlns:a16="http://schemas.microsoft.com/office/drawing/2014/main" id="{D01470EF-9A87-D429-D766-A035F998ABF2}"/>
              </a:ext>
            </a:extLst>
          </p:cNvPr>
          <p:cNvSpPr>
            <a:spLocks noGrp="1"/>
          </p:cNvSpPr>
          <p:nvPr>
            <p:ph sz="half" idx="2"/>
          </p:nvPr>
        </p:nvSpPr>
        <p:spPr>
          <a:solidFill>
            <a:srgbClr val="CCFFFF"/>
          </a:solidFill>
        </p:spPr>
        <p:txBody>
          <a:bodyPr>
            <a:normAutofit fontScale="85000" lnSpcReduction="20000"/>
          </a:bodyPr>
          <a:lstStyle/>
          <a:p>
            <a:pPr algn="l"/>
            <a:r>
              <a:rPr lang="en-GB" b="1" i="0" dirty="0">
                <a:solidFill>
                  <a:srgbClr val="374151"/>
                </a:solidFill>
                <a:effectLst/>
                <a:latin typeface="Söhne"/>
              </a:rPr>
              <a:t>Wine Production:</a:t>
            </a:r>
            <a:endParaRPr lang="en-GB" b="0" i="0" dirty="0">
              <a:solidFill>
                <a:srgbClr val="374151"/>
              </a:solidFill>
              <a:effectLst/>
              <a:latin typeface="Söhne"/>
            </a:endParaRPr>
          </a:p>
          <a:p>
            <a:pPr algn="l">
              <a:buFont typeface="Arial" panose="020B0604020202020204" pitchFamily="34" charset="0"/>
              <a:buChar char="•"/>
            </a:pPr>
            <a:r>
              <a:rPr lang="en-GB" b="1" i="0" dirty="0">
                <a:solidFill>
                  <a:srgbClr val="374151"/>
                </a:solidFill>
                <a:effectLst/>
                <a:latin typeface="Söhne"/>
              </a:rPr>
              <a:t>Commercial Role of Yeast:</a:t>
            </a:r>
            <a:r>
              <a:rPr lang="en-GB" b="0" i="0" dirty="0">
                <a:solidFill>
                  <a:srgbClr val="374151"/>
                </a:solidFill>
                <a:effectLst/>
                <a:latin typeface="Söhne"/>
              </a:rPr>
              <a:t> Yeast plays a central role in the commercial production of wine.</a:t>
            </a:r>
          </a:p>
          <a:p>
            <a:pPr algn="l">
              <a:buFont typeface="Arial" panose="020B0604020202020204" pitchFamily="34" charset="0"/>
              <a:buChar char="•"/>
            </a:pPr>
            <a:r>
              <a:rPr lang="en-GB" b="1" i="0" dirty="0">
                <a:solidFill>
                  <a:srgbClr val="374151"/>
                </a:solidFill>
                <a:effectLst/>
                <a:latin typeface="Söhne"/>
              </a:rPr>
              <a:t>Fermentation in Grapes:</a:t>
            </a:r>
            <a:r>
              <a:rPr lang="en-GB" b="0" i="0" dirty="0">
                <a:solidFill>
                  <a:srgbClr val="374151"/>
                </a:solidFill>
                <a:effectLst/>
                <a:latin typeface="Söhne"/>
              </a:rPr>
              <a:t> During winemaking, yeast ferments the sugars naturally present in grapes, converting them into alcohol and contributing to the unique </a:t>
            </a:r>
            <a:r>
              <a:rPr lang="en-GB" b="0" i="0" dirty="0" err="1">
                <a:solidFill>
                  <a:srgbClr val="374151"/>
                </a:solidFill>
                <a:effectLst/>
                <a:latin typeface="Söhne"/>
              </a:rPr>
              <a:t>flavors</a:t>
            </a:r>
            <a:r>
              <a:rPr lang="en-GB" b="0" i="0" dirty="0">
                <a:solidFill>
                  <a:srgbClr val="374151"/>
                </a:solidFill>
                <a:effectLst/>
                <a:latin typeface="Söhne"/>
              </a:rPr>
              <a:t> and characteristics of the wine.</a:t>
            </a:r>
          </a:p>
          <a:p>
            <a:endParaRPr lang="en-IN" dirty="0"/>
          </a:p>
        </p:txBody>
      </p:sp>
      <p:sp>
        <p:nvSpPr>
          <p:cNvPr id="5" name="Date Placeholder 4">
            <a:extLst>
              <a:ext uri="{FF2B5EF4-FFF2-40B4-BE49-F238E27FC236}">
                <a16:creationId xmlns:a16="http://schemas.microsoft.com/office/drawing/2014/main" id="{921C0F7A-8831-4EB9-85B5-8A40502C43F5}"/>
              </a:ext>
            </a:extLst>
          </p:cNvPr>
          <p:cNvSpPr>
            <a:spLocks noGrp="1"/>
          </p:cNvSpPr>
          <p:nvPr>
            <p:ph type="dt" sz="half" idx="10"/>
          </p:nvPr>
        </p:nvSpPr>
        <p:spPr/>
        <p:txBody>
          <a:bodyPr/>
          <a:lstStyle/>
          <a:p>
            <a:fld id="{F75FCE61-3571-4044-AFB4-C6E7237B3CAF}" type="datetime1">
              <a:rPr lang="en-US" smtClean="0"/>
              <a:t>11/13/2023</a:t>
            </a:fld>
            <a:endParaRPr lang="en-US"/>
          </a:p>
        </p:txBody>
      </p:sp>
      <p:sp>
        <p:nvSpPr>
          <p:cNvPr id="6" name="Slide Number Placeholder 5">
            <a:extLst>
              <a:ext uri="{FF2B5EF4-FFF2-40B4-BE49-F238E27FC236}">
                <a16:creationId xmlns:a16="http://schemas.microsoft.com/office/drawing/2014/main" id="{3F0A9AA6-5E4E-6F17-9A95-383948BF83A4}"/>
              </a:ext>
            </a:extLst>
          </p:cNvPr>
          <p:cNvSpPr>
            <a:spLocks noGrp="1"/>
          </p:cNvSpPr>
          <p:nvPr>
            <p:ph type="sldNum" sz="quarter" idx="12"/>
          </p:nvPr>
        </p:nvSpPr>
        <p:spPr/>
        <p:txBody>
          <a:bodyPr/>
          <a:lstStyle/>
          <a:p>
            <a:fld id="{B6F15528-21DE-4FAA-801E-634DDDAF4B2B}" type="slidenum">
              <a:rPr lang="en-IN" smtClean="0"/>
              <a:t>14</a:t>
            </a:fld>
            <a:endParaRPr lang="en-IN"/>
          </a:p>
        </p:txBody>
      </p:sp>
    </p:spTree>
    <p:extLst>
      <p:ext uri="{BB962C8B-B14F-4D97-AF65-F5344CB8AC3E}">
        <p14:creationId xmlns:p14="http://schemas.microsoft.com/office/powerpoint/2010/main" val="2314604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642643-76DA-8387-1FBD-F139420EE5AB}"/>
              </a:ext>
            </a:extLst>
          </p:cNvPr>
          <p:cNvSpPr>
            <a:spLocks noGrp="1"/>
          </p:cNvSpPr>
          <p:nvPr>
            <p:ph type="dt" sz="half" idx="10"/>
          </p:nvPr>
        </p:nvSpPr>
        <p:spPr/>
        <p:txBody>
          <a:bodyPr/>
          <a:lstStyle/>
          <a:p>
            <a:fld id="{D14B4351-D6BB-4E32-B604-DA3118E95BBB}" type="datetime1">
              <a:rPr lang="en-US" smtClean="0"/>
              <a:t>11/13/2023</a:t>
            </a:fld>
            <a:endParaRPr lang="en-US"/>
          </a:p>
        </p:txBody>
      </p:sp>
      <p:sp>
        <p:nvSpPr>
          <p:cNvPr id="3" name="Slide Number Placeholder 2">
            <a:extLst>
              <a:ext uri="{FF2B5EF4-FFF2-40B4-BE49-F238E27FC236}">
                <a16:creationId xmlns:a16="http://schemas.microsoft.com/office/drawing/2014/main" id="{B0E6B94E-8B25-2658-E7BA-0F3792D25A4B}"/>
              </a:ext>
            </a:extLst>
          </p:cNvPr>
          <p:cNvSpPr>
            <a:spLocks noGrp="1"/>
          </p:cNvSpPr>
          <p:nvPr>
            <p:ph type="sldNum" sz="quarter" idx="12"/>
          </p:nvPr>
        </p:nvSpPr>
        <p:spPr/>
        <p:txBody>
          <a:bodyPr/>
          <a:lstStyle/>
          <a:p>
            <a:fld id="{B6F15528-21DE-4FAA-801E-634DDDAF4B2B}" type="slidenum">
              <a:rPr lang="en-IN" smtClean="0"/>
              <a:t>15</a:t>
            </a:fld>
            <a:endParaRPr lang="en-IN"/>
          </a:p>
        </p:txBody>
      </p:sp>
      <p:pic>
        <p:nvPicPr>
          <p:cNvPr id="5" name="Picture 4">
            <a:extLst>
              <a:ext uri="{FF2B5EF4-FFF2-40B4-BE49-F238E27FC236}">
                <a16:creationId xmlns:a16="http://schemas.microsoft.com/office/drawing/2014/main" id="{3918AFD1-5E54-9ADA-3C56-CA88550B38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0" y="1066800"/>
            <a:ext cx="5638800" cy="5638800"/>
          </a:xfrm>
          <a:prstGeom prst="rect">
            <a:avLst/>
          </a:prstGeom>
        </p:spPr>
      </p:pic>
      <p:pic>
        <p:nvPicPr>
          <p:cNvPr id="7" name="Picture 6">
            <a:extLst>
              <a:ext uri="{FF2B5EF4-FFF2-40B4-BE49-F238E27FC236}">
                <a16:creationId xmlns:a16="http://schemas.microsoft.com/office/drawing/2014/main" id="{31ABF008-9A39-9A96-84BB-5CFC4CBA2F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1712" y="1905000"/>
            <a:ext cx="5415928" cy="3604054"/>
          </a:xfrm>
          <a:prstGeom prst="rect">
            <a:avLst/>
          </a:prstGeom>
        </p:spPr>
      </p:pic>
    </p:spTree>
    <p:extLst>
      <p:ext uri="{BB962C8B-B14F-4D97-AF65-F5344CB8AC3E}">
        <p14:creationId xmlns:p14="http://schemas.microsoft.com/office/powerpoint/2010/main" val="3777611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43B484-93FA-1E53-63C3-BFC25C27A25B}"/>
              </a:ext>
            </a:extLst>
          </p:cNvPr>
          <p:cNvSpPr>
            <a:spLocks noGrp="1"/>
          </p:cNvSpPr>
          <p:nvPr>
            <p:ph idx="1"/>
          </p:nvPr>
        </p:nvSpPr>
        <p:spPr>
          <a:solidFill>
            <a:srgbClr val="CCFFCC"/>
          </a:solidFill>
        </p:spPr>
        <p:txBody>
          <a:bodyPr/>
          <a:lstStyle/>
          <a:p>
            <a:pPr algn="l"/>
            <a:r>
              <a:rPr lang="en-GB" b="1" i="0" dirty="0">
                <a:solidFill>
                  <a:srgbClr val="374151"/>
                </a:solidFill>
                <a:effectLst/>
                <a:latin typeface="Söhne"/>
              </a:rPr>
              <a:t>Acetic Acid (Vinegar) Production:</a:t>
            </a:r>
            <a:endParaRPr lang="en-GB" b="0" i="0" dirty="0">
              <a:solidFill>
                <a:srgbClr val="374151"/>
              </a:solidFill>
              <a:effectLst/>
              <a:latin typeface="Söhne"/>
            </a:endParaRPr>
          </a:p>
          <a:p>
            <a:pPr algn="l">
              <a:buFont typeface="Arial" panose="020B0604020202020204" pitchFamily="34" charset="0"/>
              <a:buChar char="•"/>
            </a:pPr>
            <a:r>
              <a:rPr lang="en-GB" b="1" i="0" dirty="0">
                <a:solidFill>
                  <a:srgbClr val="374151"/>
                </a:solidFill>
                <a:effectLst/>
                <a:latin typeface="Söhne"/>
              </a:rPr>
              <a:t>Microbial Transformation:</a:t>
            </a:r>
            <a:r>
              <a:rPr lang="en-GB" b="0" i="0" dirty="0">
                <a:solidFill>
                  <a:srgbClr val="374151"/>
                </a:solidFill>
                <a:effectLst/>
                <a:latin typeface="Söhne"/>
              </a:rPr>
              <a:t> Microorganisms are also involved in the production of acetic acid, commonly known as vinegar.</a:t>
            </a:r>
          </a:p>
          <a:p>
            <a:pPr algn="l">
              <a:buFont typeface="Arial" panose="020B0604020202020204" pitchFamily="34" charset="0"/>
              <a:buChar char="•"/>
            </a:pPr>
            <a:r>
              <a:rPr lang="en-GB" b="1" i="0" dirty="0">
                <a:solidFill>
                  <a:srgbClr val="374151"/>
                </a:solidFill>
                <a:effectLst/>
                <a:latin typeface="Söhne"/>
              </a:rPr>
              <a:t>Acetobacter Bacteria:</a:t>
            </a:r>
            <a:r>
              <a:rPr lang="en-GB" b="0" i="0" dirty="0">
                <a:solidFill>
                  <a:srgbClr val="374151"/>
                </a:solidFill>
                <a:effectLst/>
                <a:latin typeface="Söhne"/>
              </a:rPr>
              <a:t> Acetobacter, a type of bacteria, is often used in the fermentation process to convert ethanol (alcohol) into acetic acid, resulting in the production of vinegar.</a:t>
            </a:r>
          </a:p>
          <a:p>
            <a:endParaRPr lang="en-IN" dirty="0"/>
          </a:p>
        </p:txBody>
      </p:sp>
      <p:sp>
        <p:nvSpPr>
          <p:cNvPr id="4" name="Date Placeholder 3">
            <a:extLst>
              <a:ext uri="{FF2B5EF4-FFF2-40B4-BE49-F238E27FC236}">
                <a16:creationId xmlns:a16="http://schemas.microsoft.com/office/drawing/2014/main" id="{C193AA0F-7326-56C2-296B-00D1328EF442}"/>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356CC0C9-98B0-1E4A-A063-FFF552970AA7}"/>
              </a:ext>
            </a:extLst>
          </p:cNvPr>
          <p:cNvSpPr>
            <a:spLocks noGrp="1"/>
          </p:cNvSpPr>
          <p:nvPr>
            <p:ph type="sldNum" sz="quarter" idx="12"/>
          </p:nvPr>
        </p:nvSpPr>
        <p:spPr/>
        <p:txBody>
          <a:bodyPr/>
          <a:lstStyle/>
          <a:p>
            <a:fld id="{B6F15528-21DE-4FAA-801E-634DDDAF4B2B}" type="slidenum">
              <a:rPr lang="en-IN" smtClean="0"/>
              <a:t>16</a:t>
            </a:fld>
            <a:endParaRPr lang="en-IN"/>
          </a:p>
        </p:txBody>
      </p:sp>
      <p:sp>
        <p:nvSpPr>
          <p:cNvPr id="6" name="Title 1">
            <a:extLst>
              <a:ext uri="{FF2B5EF4-FFF2-40B4-BE49-F238E27FC236}">
                <a16:creationId xmlns:a16="http://schemas.microsoft.com/office/drawing/2014/main" id="{B1A1D256-414E-13E5-B6AD-748327F47A49}"/>
              </a:ext>
            </a:extLst>
          </p:cNvPr>
          <p:cNvSpPr>
            <a:spLocks noGrp="1"/>
          </p:cNvSpPr>
          <p:nvPr>
            <p:ph type="title"/>
          </p:nvPr>
        </p:nvSpPr>
        <p:spPr>
          <a:xfrm>
            <a:off x="949325" y="414338"/>
            <a:ext cx="11918950" cy="1501775"/>
          </a:xfrm>
          <a:solidFill>
            <a:srgbClr val="33CCFF"/>
          </a:solidFill>
        </p:spPr>
        <p:txBody>
          <a:bodyPr/>
          <a:lstStyle/>
          <a:p>
            <a:r>
              <a:rPr lang="en-IN" b="1" dirty="0">
                <a:solidFill>
                  <a:schemeClr val="bg1"/>
                </a:solidFill>
              </a:rPr>
              <a:t>Commercial Use of Microorganism (cont.)</a:t>
            </a:r>
          </a:p>
        </p:txBody>
      </p:sp>
    </p:spTree>
    <p:extLst>
      <p:ext uri="{BB962C8B-B14F-4D97-AF65-F5344CB8AC3E}">
        <p14:creationId xmlns:p14="http://schemas.microsoft.com/office/powerpoint/2010/main" val="299078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E87CC-CB84-63B4-ECB1-19E729226651}"/>
              </a:ext>
            </a:extLst>
          </p:cNvPr>
          <p:cNvSpPr>
            <a:spLocks noGrp="1"/>
          </p:cNvSpPr>
          <p:nvPr>
            <p:ph type="title"/>
          </p:nvPr>
        </p:nvSpPr>
        <p:spPr>
          <a:solidFill>
            <a:srgbClr val="00CC99"/>
          </a:solidFill>
        </p:spPr>
        <p:txBody>
          <a:bodyPr/>
          <a:lstStyle/>
          <a:p>
            <a:r>
              <a:rPr lang="en-IN" b="1" dirty="0">
                <a:solidFill>
                  <a:schemeClr val="bg1"/>
                </a:solidFill>
              </a:rPr>
              <a:t>Medicinal Use of Microorganism</a:t>
            </a:r>
          </a:p>
        </p:txBody>
      </p:sp>
      <p:sp>
        <p:nvSpPr>
          <p:cNvPr id="3" name="Content Placeholder 2">
            <a:extLst>
              <a:ext uri="{FF2B5EF4-FFF2-40B4-BE49-F238E27FC236}">
                <a16:creationId xmlns:a16="http://schemas.microsoft.com/office/drawing/2014/main" id="{4DBEEE21-48FE-FCE0-42C7-731A59E8073F}"/>
              </a:ext>
            </a:extLst>
          </p:cNvPr>
          <p:cNvSpPr>
            <a:spLocks noGrp="1"/>
          </p:cNvSpPr>
          <p:nvPr>
            <p:ph idx="1"/>
          </p:nvPr>
        </p:nvSpPr>
        <p:spPr>
          <a:xfrm>
            <a:off x="949960" y="2069042"/>
            <a:ext cx="11917680" cy="4931516"/>
          </a:xfrm>
          <a:solidFill>
            <a:srgbClr val="CCFFFF"/>
          </a:solidFill>
        </p:spPr>
        <p:txBody>
          <a:bodyPr>
            <a:normAutofit fontScale="92500"/>
          </a:bodyPr>
          <a:lstStyle/>
          <a:p>
            <a:pPr algn="l">
              <a:buFont typeface="+mj-lt"/>
              <a:buAutoNum type="arabicPeriod"/>
            </a:pPr>
            <a:r>
              <a:rPr lang="en-GB" b="1" i="0" dirty="0">
                <a:solidFill>
                  <a:srgbClr val="374151"/>
                </a:solidFill>
                <a:effectLst/>
                <a:latin typeface="Söhne"/>
              </a:rPr>
              <a:t>Antibiotic Source:</a:t>
            </a:r>
            <a:endParaRPr lang="en-GB" b="0" i="0" dirty="0">
              <a:solidFill>
                <a:srgbClr val="374151"/>
              </a:solidFill>
              <a:effectLst/>
              <a:latin typeface="Söhne"/>
            </a:endParaRPr>
          </a:p>
          <a:p>
            <a:pPr marL="914400" lvl="1" indent="-457200"/>
            <a:r>
              <a:rPr lang="en-GB" b="0" i="0" dirty="0">
                <a:solidFill>
                  <a:srgbClr val="374151"/>
                </a:solidFill>
                <a:effectLst/>
                <a:latin typeface="Söhne"/>
              </a:rPr>
              <a:t>Microorganisms are the source of antibiotics used to treat bacterial infections.</a:t>
            </a:r>
          </a:p>
          <a:p>
            <a:pPr algn="l">
              <a:buFont typeface="+mj-lt"/>
              <a:buAutoNum type="arabicPeriod"/>
            </a:pPr>
            <a:r>
              <a:rPr lang="en-GB" b="1" i="0" dirty="0">
                <a:solidFill>
                  <a:srgbClr val="374151"/>
                </a:solidFill>
                <a:effectLst/>
                <a:latin typeface="Söhne"/>
              </a:rPr>
              <a:t>Common Antibiotics:</a:t>
            </a:r>
            <a:endParaRPr lang="en-GB" b="0" i="0" dirty="0">
              <a:solidFill>
                <a:srgbClr val="374151"/>
              </a:solidFill>
              <a:effectLst/>
              <a:latin typeface="Söhne"/>
            </a:endParaRPr>
          </a:p>
          <a:p>
            <a:pPr marL="914400" lvl="1" indent="-457200"/>
            <a:r>
              <a:rPr lang="en-GB" b="0" i="0" dirty="0">
                <a:solidFill>
                  <a:srgbClr val="374151"/>
                </a:solidFill>
                <a:effectLst/>
                <a:latin typeface="Söhne"/>
              </a:rPr>
              <a:t>Examples include penicillin, streptomycin, tetracycline, and erythromycin, derived from bacteria and fungi.</a:t>
            </a:r>
          </a:p>
          <a:p>
            <a:pPr algn="l">
              <a:buFont typeface="+mj-lt"/>
              <a:buAutoNum type="arabicPeriod"/>
            </a:pPr>
            <a:r>
              <a:rPr lang="en-GB" b="1" i="0" dirty="0">
                <a:solidFill>
                  <a:srgbClr val="374151"/>
                </a:solidFill>
                <a:effectLst/>
                <a:latin typeface="Söhne"/>
              </a:rPr>
              <a:t>Production Process:</a:t>
            </a:r>
            <a:endParaRPr lang="en-GB" b="0" i="0" dirty="0">
              <a:solidFill>
                <a:srgbClr val="374151"/>
              </a:solidFill>
              <a:effectLst/>
              <a:latin typeface="Söhne"/>
            </a:endParaRPr>
          </a:p>
          <a:p>
            <a:pPr marL="914400" lvl="1" indent="-457200"/>
            <a:r>
              <a:rPr lang="en-GB" b="0" i="0" dirty="0">
                <a:solidFill>
                  <a:srgbClr val="374151"/>
                </a:solidFill>
                <a:effectLst/>
                <a:latin typeface="Söhne"/>
              </a:rPr>
              <a:t>Antibiotics are manufactured by cultivating specific microorganisms in controlled environments.</a:t>
            </a:r>
          </a:p>
          <a:p>
            <a:pPr algn="l">
              <a:buFont typeface="+mj-lt"/>
              <a:buAutoNum type="arabicPeriod"/>
            </a:pPr>
            <a:r>
              <a:rPr lang="en-GB" b="1" i="0" dirty="0">
                <a:solidFill>
                  <a:srgbClr val="374151"/>
                </a:solidFill>
                <a:effectLst/>
                <a:latin typeface="Söhne"/>
              </a:rPr>
              <a:t>Diverse Applications:</a:t>
            </a:r>
            <a:endParaRPr lang="en-GB" b="0" i="0" dirty="0">
              <a:solidFill>
                <a:srgbClr val="374151"/>
              </a:solidFill>
              <a:effectLst/>
              <a:latin typeface="Söhne"/>
            </a:endParaRPr>
          </a:p>
          <a:p>
            <a:pPr marL="914400" lvl="1" indent="-457200"/>
            <a:r>
              <a:rPr lang="en-GB" b="0" i="0" dirty="0">
                <a:solidFill>
                  <a:srgbClr val="374151"/>
                </a:solidFill>
                <a:effectLst/>
                <a:latin typeface="Söhne"/>
              </a:rPr>
              <a:t>Antibiotics are used in human medicine, added to livestock feed to prevent infections, and employed in agriculture to control plant diseases.</a:t>
            </a:r>
          </a:p>
          <a:p>
            <a:endParaRPr lang="en-IN" dirty="0"/>
          </a:p>
        </p:txBody>
      </p:sp>
      <p:sp>
        <p:nvSpPr>
          <p:cNvPr id="4" name="Date Placeholder 3">
            <a:extLst>
              <a:ext uri="{FF2B5EF4-FFF2-40B4-BE49-F238E27FC236}">
                <a16:creationId xmlns:a16="http://schemas.microsoft.com/office/drawing/2014/main" id="{CA1AD6DD-365A-D05C-1529-20A7F2C0C2BE}"/>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B11A8A23-448B-49BC-A2D5-5DFE052860D0}"/>
              </a:ext>
            </a:extLst>
          </p:cNvPr>
          <p:cNvSpPr>
            <a:spLocks noGrp="1"/>
          </p:cNvSpPr>
          <p:nvPr>
            <p:ph type="sldNum" sz="quarter" idx="12"/>
          </p:nvPr>
        </p:nvSpPr>
        <p:spPr/>
        <p:txBody>
          <a:bodyPr/>
          <a:lstStyle/>
          <a:p>
            <a:fld id="{B6F15528-21DE-4FAA-801E-634DDDAF4B2B}" type="slidenum">
              <a:rPr lang="en-IN" smtClean="0"/>
              <a:t>17</a:t>
            </a:fld>
            <a:endParaRPr lang="en-IN"/>
          </a:p>
        </p:txBody>
      </p:sp>
      <p:pic>
        <p:nvPicPr>
          <p:cNvPr id="7" name="Picture 6">
            <a:extLst>
              <a:ext uri="{FF2B5EF4-FFF2-40B4-BE49-F238E27FC236}">
                <a16:creationId xmlns:a16="http://schemas.microsoft.com/office/drawing/2014/main" id="{0096AC33-4972-8553-8DDB-067C71E737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0533" y="413808"/>
            <a:ext cx="2987107" cy="1502305"/>
          </a:xfrm>
          <a:prstGeom prst="rect">
            <a:avLst/>
          </a:prstGeom>
        </p:spPr>
      </p:pic>
    </p:spTree>
    <p:extLst>
      <p:ext uri="{BB962C8B-B14F-4D97-AF65-F5344CB8AC3E}">
        <p14:creationId xmlns:p14="http://schemas.microsoft.com/office/powerpoint/2010/main" val="1450699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0143-B133-8518-E5F8-EFB92C73271C}"/>
              </a:ext>
            </a:extLst>
          </p:cNvPr>
          <p:cNvSpPr>
            <a:spLocks noGrp="1"/>
          </p:cNvSpPr>
          <p:nvPr>
            <p:ph type="title"/>
          </p:nvPr>
        </p:nvSpPr>
        <p:spPr>
          <a:solidFill>
            <a:srgbClr val="00B050"/>
          </a:solidFill>
        </p:spPr>
        <p:txBody>
          <a:bodyPr/>
          <a:lstStyle/>
          <a:p>
            <a:r>
              <a:rPr lang="en-IN" b="1" dirty="0">
                <a:solidFill>
                  <a:schemeClr val="bg1"/>
                </a:solidFill>
              </a:rPr>
              <a:t>Vaccine</a:t>
            </a:r>
          </a:p>
        </p:txBody>
      </p:sp>
      <p:sp>
        <p:nvSpPr>
          <p:cNvPr id="3" name="Content Placeholder 2">
            <a:extLst>
              <a:ext uri="{FF2B5EF4-FFF2-40B4-BE49-F238E27FC236}">
                <a16:creationId xmlns:a16="http://schemas.microsoft.com/office/drawing/2014/main" id="{42678A7A-CA22-4349-5B1F-4A0ACF1629EB}"/>
              </a:ext>
            </a:extLst>
          </p:cNvPr>
          <p:cNvSpPr>
            <a:spLocks noGrp="1"/>
          </p:cNvSpPr>
          <p:nvPr>
            <p:ph idx="1"/>
          </p:nvPr>
        </p:nvSpPr>
        <p:spPr>
          <a:solidFill>
            <a:srgbClr val="CCFF66"/>
          </a:solidFill>
        </p:spPr>
        <p:txBody>
          <a:bodyPr>
            <a:normAutofit/>
          </a:bodyPr>
          <a:lstStyle/>
          <a:p>
            <a:pPr algn="l">
              <a:buFont typeface="+mj-lt"/>
              <a:buAutoNum type="arabicPeriod"/>
            </a:pPr>
            <a:r>
              <a:rPr lang="en-GB" b="1" i="0" dirty="0">
                <a:solidFill>
                  <a:srgbClr val="374151"/>
                </a:solidFill>
                <a:effectLst/>
                <a:latin typeface="Söhne"/>
              </a:rPr>
              <a:t>Antibody Response:</a:t>
            </a:r>
            <a:endParaRPr lang="en-GB" b="0" i="0" dirty="0">
              <a:solidFill>
                <a:srgbClr val="374151"/>
              </a:solidFill>
              <a:effectLst/>
              <a:latin typeface="Söhne"/>
            </a:endParaRPr>
          </a:p>
          <a:p>
            <a:pPr marL="914400" lvl="1" indent="-457200"/>
            <a:r>
              <a:rPr lang="en-GB" b="0" i="0" dirty="0">
                <a:solidFill>
                  <a:srgbClr val="374151"/>
                </a:solidFill>
                <a:effectLst/>
                <a:latin typeface="Söhne"/>
              </a:rPr>
              <a:t>Body produces antibodies to fight and remember how to combat disease-causing microbes.</a:t>
            </a:r>
          </a:p>
          <a:p>
            <a:pPr algn="l">
              <a:buFont typeface="+mj-lt"/>
              <a:buAutoNum type="arabicPeriod"/>
            </a:pPr>
            <a:r>
              <a:rPr lang="en-GB" b="1" i="0" dirty="0">
                <a:solidFill>
                  <a:srgbClr val="374151"/>
                </a:solidFill>
                <a:effectLst/>
                <a:latin typeface="Söhne"/>
              </a:rPr>
              <a:t>Vaccine Function:</a:t>
            </a:r>
            <a:endParaRPr lang="en-GB" b="0" i="0" dirty="0">
              <a:solidFill>
                <a:srgbClr val="374151"/>
              </a:solidFill>
              <a:effectLst/>
              <a:latin typeface="Söhne"/>
            </a:endParaRPr>
          </a:p>
          <a:p>
            <a:pPr marL="914400" lvl="1" indent="-457200"/>
            <a:r>
              <a:rPr lang="en-GB" b="0" i="0" dirty="0">
                <a:solidFill>
                  <a:srgbClr val="374151"/>
                </a:solidFill>
                <a:effectLst/>
                <a:latin typeface="Söhne"/>
              </a:rPr>
              <a:t>Vaccines introduce weakened microbes, prompting antibody production for long-term protection.</a:t>
            </a:r>
          </a:p>
          <a:p>
            <a:pPr algn="l">
              <a:buFont typeface="+mj-lt"/>
              <a:buAutoNum type="arabicPeriod"/>
            </a:pPr>
            <a:r>
              <a:rPr lang="en-GB" b="1" i="0" dirty="0">
                <a:solidFill>
                  <a:srgbClr val="374151"/>
                </a:solidFill>
                <a:effectLst/>
                <a:latin typeface="Söhne"/>
              </a:rPr>
              <a:t>Preventable Diseases:</a:t>
            </a:r>
            <a:endParaRPr lang="en-GB" b="0" i="0" dirty="0">
              <a:solidFill>
                <a:srgbClr val="374151"/>
              </a:solidFill>
              <a:effectLst/>
              <a:latin typeface="Söhne"/>
            </a:endParaRPr>
          </a:p>
          <a:p>
            <a:pPr marL="914400" lvl="1" indent="-457200"/>
            <a:r>
              <a:rPr lang="en-GB" b="0" i="0" dirty="0">
                <a:solidFill>
                  <a:srgbClr val="374151"/>
                </a:solidFill>
                <a:effectLst/>
                <a:latin typeface="Söhne"/>
              </a:rPr>
              <a:t>Diseases like cholera, tuberculosis, smallpox, and hepatitis can be prevented through vaccination.</a:t>
            </a:r>
          </a:p>
          <a:p>
            <a:endParaRPr lang="en-IN" dirty="0"/>
          </a:p>
        </p:txBody>
      </p:sp>
      <p:sp>
        <p:nvSpPr>
          <p:cNvPr id="4" name="Date Placeholder 3">
            <a:extLst>
              <a:ext uri="{FF2B5EF4-FFF2-40B4-BE49-F238E27FC236}">
                <a16:creationId xmlns:a16="http://schemas.microsoft.com/office/drawing/2014/main" id="{28AA5941-DAAD-D9A1-500C-411E91DB9258}"/>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A3624A8E-7463-B3D4-D7CE-E9AEE23B84A2}"/>
              </a:ext>
            </a:extLst>
          </p:cNvPr>
          <p:cNvSpPr>
            <a:spLocks noGrp="1"/>
          </p:cNvSpPr>
          <p:nvPr>
            <p:ph type="sldNum" sz="quarter" idx="12"/>
          </p:nvPr>
        </p:nvSpPr>
        <p:spPr/>
        <p:txBody>
          <a:bodyPr/>
          <a:lstStyle/>
          <a:p>
            <a:fld id="{B6F15528-21DE-4FAA-801E-634DDDAF4B2B}" type="slidenum">
              <a:rPr lang="en-IN" smtClean="0"/>
              <a:t>18</a:t>
            </a:fld>
            <a:endParaRPr lang="en-IN"/>
          </a:p>
        </p:txBody>
      </p:sp>
      <p:pic>
        <p:nvPicPr>
          <p:cNvPr id="7" name="Picture 6">
            <a:extLst>
              <a:ext uri="{FF2B5EF4-FFF2-40B4-BE49-F238E27FC236}">
                <a16:creationId xmlns:a16="http://schemas.microsoft.com/office/drawing/2014/main" id="{561BDD3F-A207-FE97-3DD3-618EDA1F37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0585" y="241036"/>
            <a:ext cx="3137056" cy="2349764"/>
          </a:xfrm>
          <a:prstGeom prst="rect">
            <a:avLst/>
          </a:prstGeom>
        </p:spPr>
      </p:pic>
    </p:spTree>
    <p:extLst>
      <p:ext uri="{BB962C8B-B14F-4D97-AF65-F5344CB8AC3E}">
        <p14:creationId xmlns:p14="http://schemas.microsoft.com/office/powerpoint/2010/main" val="2655291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0143-B133-8518-E5F8-EFB92C73271C}"/>
              </a:ext>
            </a:extLst>
          </p:cNvPr>
          <p:cNvSpPr>
            <a:spLocks noGrp="1"/>
          </p:cNvSpPr>
          <p:nvPr>
            <p:ph type="title"/>
          </p:nvPr>
        </p:nvSpPr>
        <p:spPr>
          <a:solidFill>
            <a:srgbClr val="00B050"/>
          </a:solidFill>
        </p:spPr>
        <p:txBody>
          <a:bodyPr/>
          <a:lstStyle/>
          <a:p>
            <a:r>
              <a:rPr lang="en-IN" b="1" dirty="0">
                <a:solidFill>
                  <a:schemeClr val="bg1"/>
                </a:solidFill>
              </a:rPr>
              <a:t>Vaccine (cont.)</a:t>
            </a:r>
          </a:p>
        </p:txBody>
      </p:sp>
      <p:sp>
        <p:nvSpPr>
          <p:cNvPr id="3" name="Content Placeholder 2">
            <a:extLst>
              <a:ext uri="{FF2B5EF4-FFF2-40B4-BE49-F238E27FC236}">
                <a16:creationId xmlns:a16="http://schemas.microsoft.com/office/drawing/2014/main" id="{42678A7A-CA22-4349-5B1F-4A0ACF1629EB}"/>
              </a:ext>
            </a:extLst>
          </p:cNvPr>
          <p:cNvSpPr>
            <a:spLocks noGrp="1"/>
          </p:cNvSpPr>
          <p:nvPr>
            <p:ph idx="1"/>
          </p:nvPr>
        </p:nvSpPr>
        <p:spPr>
          <a:solidFill>
            <a:srgbClr val="CCFF66"/>
          </a:solidFill>
        </p:spPr>
        <p:txBody>
          <a:bodyPr>
            <a:normAutofit/>
          </a:bodyPr>
          <a:lstStyle/>
          <a:p>
            <a:pPr algn="l">
              <a:buFont typeface="+mj-lt"/>
              <a:buAutoNum type="arabicPeriod"/>
            </a:pPr>
            <a:r>
              <a:rPr lang="en-GB" b="1" i="0" dirty="0">
                <a:solidFill>
                  <a:srgbClr val="374151"/>
                </a:solidFill>
                <a:effectLst/>
                <a:latin typeface="Söhne"/>
              </a:rPr>
              <a:t>Childhood Vaccinations:</a:t>
            </a:r>
            <a:endParaRPr lang="en-GB" b="0" i="0" dirty="0">
              <a:solidFill>
                <a:srgbClr val="374151"/>
              </a:solidFill>
              <a:effectLst/>
              <a:latin typeface="Söhne"/>
            </a:endParaRPr>
          </a:p>
          <a:p>
            <a:pPr marL="914400" lvl="1" indent="-457200"/>
            <a:r>
              <a:rPr lang="en-GB" b="0" i="0" dirty="0">
                <a:solidFill>
                  <a:srgbClr val="374151"/>
                </a:solidFill>
                <a:effectLst/>
                <a:latin typeface="Söhne"/>
              </a:rPr>
              <a:t>Common childhood vaccinations include polio, smallpox, and others for lasting protection.</a:t>
            </a:r>
          </a:p>
          <a:p>
            <a:pPr algn="l">
              <a:buFont typeface="+mj-lt"/>
              <a:buAutoNum type="arabicPeriod"/>
            </a:pPr>
            <a:r>
              <a:rPr lang="en-GB" b="1" i="0" dirty="0">
                <a:solidFill>
                  <a:srgbClr val="374151"/>
                </a:solidFill>
                <a:effectLst/>
                <a:latin typeface="Söhne"/>
              </a:rPr>
              <a:t>Global Eradication Efforts:</a:t>
            </a:r>
            <a:endParaRPr lang="en-GB" b="0" i="0" dirty="0">
              <a:solidFill>
                <a:srgbClr val="374151"/>
              </a:solidFill>
              <a:effectLst/>
              <a:latin typeface="Söhne"/>
            </a:endParaRPr>
          </a:p>
          <a:p>
            <a:pPr marL="914400" lvl="1" indent="-457200"/>
            <a:r>
              <a:rPr lang="en-GB" b="0" i="0" dirty="0">
                <a:solidFill>
                  <a:srgbClr val="374151"/>
                </a:solidFill>
                <a:effectLst/>
                <a:latin typeface="Söhne"/>
              </a:rPr>
              <a:t>Global campaigns, like against smallpox, have eradicated diseases from most parts of the world.</a:t>
            </a:r>
          </a:p>
          <a:p>
            <a:pPr algn="l">
              <a:buFont typeface="+mj-lt"/>
              <a:buAutoNum type="arabicPeriod"/>
            </a:pPr>
            <a:r>
              <a:rPr lang="en-GB" b="1" i="0" dirty="0">
                <a:solidFill>
                  <a:srgbClr val="374151"/>
                </a:solidFill>
                <a:effectLst/>
                <a:latin typeface="Söhne"/>
              </a:rPr>
              <a:t>Large-Scale Vaccine Production:</a:t>
            </a:r>
            <a:endParaRPr lang="en-GB" b="0" i="0" dirty="0">
              <a:solidFill>
                <a:srgbClr val="374151"/>
              </a:solidFill>
              <a:effectLst/>
              <a:latin typeface="Söhne"/>
            </a:endParaRPr>
          </a:p>
          <a:p>
            <a:pPr marL="914400" lvl="1" indent="-457200"/>
            <a:r>
              <a:rPr lang="en-GB" b="0" i="0" dirty="0">
                <a:solidFill>
                  <a:srgbClr val="374151"/>
                </a:solidFill>
                <a:effectLst/>
                <a:latin typeface="Söhne"/>
              </a:rPr>
              <a:t>Vaccines are made on a large scale from microorganisms to protect against various diseases.</a:t>
            </a:r>
          </a:p>
          <a:p>
            <a:endParaRPr lang="en-IN" dirty="0"/>
          </a:p>
        </p:txBody>
      </p:sp>
      <p:sp>
        <p:nvSpPr>
          <p:cNvPr id="4" name="Date Placeholder 3">
            <a:extLst>
              <a:ext uri="{FF2B5EF4-FFF2-40B4-BE49-F238E27FC236}">
                <a16:creationId xmlns:a16="http://schemas.microsoft.com/office/drawing/2014/main" id="{28AA5941-DAAD-D9A1-500C-411E91DB9258}"/>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A3624A8E-7463-B3D4-D7CE-E9AEE23B84A2}"/>
              </a:ext>
            </a:extLst>
          </p:cNvPr>
          <p:cNvSpPr>
            <a:spLocks noGrp="1"/>
          </p:cNvSpPr>
          <p:nvPr>
            <p:ph type="sldNum" sz="quarter" idx="12"/>
          </p:nvPr>
        </p:nvSpPr>
        <p:spPr/>
        <p:txBody>
          <a:bodyPr/>
          <a:lstStyle/>
          <a:p>
            <a:fld id="{B6F15528-21DE-4FAA-801E-634DDDAF4B2B}" type="slidenum">
              <a:rPr lang="en-IN" smtClean="0"/>
              <a:t>19</a:t>
            </a:fld>
            <a:endParaRPr lang="en-IN"/>
          </a:p>
        </p:txBody>
      </p:sp>
      <p:pic>
        <p:nvPicPr>
          <p:cNvPr id="7" name="Picture 6">
            <a:extLst>
              <a:ext uri="{FF2B5EF4-FFF2-40B4-BE49-F238E27FC236}">
                <a16:creationId xmlns:a16="http://schemas.microsoft.com/office/drawing/2014/main" id="{484C5970-F9A5-2878-857E-95C4A57A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23400" y="177320"/>
            <a:ext cx="3444240" cy="2297282"/>
          </a:xfrm>
          <a:prstGeom prst="rect">
            <a:avLst/>
          </a:prstGeom>
        </p:spPr>
      </p:pic>
    </p:spTree>
    <p:extLst>
      <p:ext uri="{BB962C8B-B14F-4D97-AF65-F5344CB8AC3E}">
        <p14:creationId xmlns:p14="http://schemas.microsoft.com/office/powerpoint/2010/main" val="2108564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1ED4-26C6-81F9-4BCB-ECE681AE6D1C}"/>
              </a:ext>
            </a:extLst>
          </p:cNvPr>
          <p:cNvSpPr>
            <a:spLocks noGrp="1"/>
          </p:cNvSpPr>
          <p:nvPr>
            <p:ph type="title"/>
          </p:nvPr>
        </p:nvSpPr>
        <p:spPr>
          <a:solidFill>
            <a:srgbClr val="92D050"/>
          </a:solidFill>
        </p:spPr>
        <p:txBody>
          <a:bodyPr/>
          <a:lstStyle/>
          <a:p>
            <a:pPr lvl="0"/>
            <a:r>
              <a:rPr lang="en-IN" b="1" dirty="0">
                <a:solidFill>
                  <a:schemeClr val="bg1"/>
                </a:solidFill>
              </a:rPr>
              <a:t>Cleaning Environment</a:t>
            </a:r>
          </a:p>
        </p:txBody>
      </p:sp>
      <p:sp>
        <p:nvSpPr>
          <p:cNvPr id="3" name="Content Placeholder 2">
            <a:extLst>
              <a:ext uri="{FF2B5EF4-FFF2-40B4-BE49-F238E27FC236}">
                <a16:creationId xmlns:a16="http://schemas.microsoft.com/office/drawing/2014/main" id="{E383FE5B-81AA-3F93-3E6B-0F3BEE8E7EB9}"/>
              </a:ext>
            </a:extLst>
          </p:cNvPr>
          <p:cNvSpPr>
            <a:spLocks noGrp="1"/>
          </p:cNvSpPr>
          <p:nvPr>
            <p:ph idx="1"/>
          </p:nvPr>
        </p:nvSpPr>
        <p:spPr>
          <a:solidFill>
            <a:srgbClr val="CCFFCC"/>
          </a:solidFill>
        </p:spPr>
        <p:txBody>
          <a:bodyPr>
            <a:normAutofit fontScale="92500" lnSpcReduction="10000"/>
          </a:bodyPr>
          <a:lstStyle/>
          <a:p>
            <a:pPr algn="l">
              <a:buFont typeface="+mj-lt"/>
              <a:buAutoNum type="arabicPeriod"/>
            </a:pPr>
            <a:r>
              <a:rPr lang="en-GB" b="1" i="0" dirty="0">
                <a:solidFill>
                  <a:srgbClr val="374151"/>
                </a:solidFill>
                <a:effectLst/>
                <a:latin typeface="Söhne"/>
              </a:rPr>
              <a:t>Manure Production:</a:t>
            </a:r>
            <a:endParaRPr lang="en-GB" b="0" i="0" dirty="0">
              <a:solidFill>
                <a:srgbClr val="374151"/>
              </a:solidFill>
              <a:effectLst/>
              <a:latin typeface="Söhne"/>
            </a:endParaRPr>
          </a:p>
          <a:p>
            <a:pPr marL="914400" lvl="1" indent="-457200"/>
            <a:r>
              <a:rPr lang="en-GB" b="0" i="0" dirty="0">
                <a:solidFill>
                  <a:srgbClr val="374151"/>
                </a:solidFill>
                <a:effectLst/>
                <a:latin typeface="Söhne"/>
              </a:rPr>
              <a:t>Collection of plant, vegetable, and fruit waste in a pit.</a:t>
            </a:r>
          </a:p>
          <a:p>
            <a:pPr marL="914400" lvl="1" indent="-457200"/>
            <a:r>
              <a:rPr lang="en-GB" b="0" i="0" dirty="0">
                <a:solidFill>
                  <a:srgbClr val="374151"/>
                </a:solidFill>
                <a:effectLst/>
                <a:latin typeface="Söhne"/>
              </a:rPr>
              <a:t>Microbial action over time transforms waste into nutrient-rich manure.</a:t>
            </a:r>
          </a:p>
          <a:p>
            <a:pPr algn="l">
              <a:buFont typeface="+mj-lt"/>
              <a:buAutoNum type="arabicPeriod"/>
            </a:pPr>
            <a:r>
              <a:rPr lang="en-GB" b="1" i="0" dirty="0">
                <a:solidFill>
                  <a:srgbClr val="374151"/>
                </a:solidFill>
                <a:effectLst/>
                <a:latin typeface="Söhne"/>
              </a:rPr>
              <a:t>Microbial Decomposition:</a:t>
            </a:r>
            <a:endParaRPr lang="en-GB" b="0" i="0" dirty="0">
              <a:solidFill>
                <a:srgbClr val="374151"/>
              </a:solidFill>
              <a:effectLst/>
              <a:latin typeface="Söhne"/>
            </a:endParaRPr>
          </a:p>
          <a:p>
            <a:pPr marL="914400" lvl="1" indent="-457200"/>
            <a:r>
              <a:rPr lang="en-GB" b="0" i="0" dirty="0">
                <a:solidFill>
                  <a:srgbClr val="374151"/>
                </a:solidFill>
                <a:effectLst/>
                <a:latin typeface="Söhne"/>
              </a:rPr>
              <a:t>Microbes break down plant waste, converting it into plant-usable nutrients.</a:t>
            </a:r>
          </a:p>
          <a:p>
            <a:pPr algn="l">
              <a:buFont typeface="+mj-lt"/>
              <a:buAutoNum type="arabicPeriod"/>
            </a:pPr>
            <a:r>
              <a:rPr lang="en-GB" b="1" i="0" dirty="0">
                <a:solidFill>
                  <a:srgbClr val="374151"/>
                </a:solidFill>
                <a:effectLst/>
                <a:latin typeface="Söhne"/>
              </a:rPr>
              <a:t>Difference in Pot Contents:</a:t>
            </a:r>
            <a:endParaRPr lang="en-GB" b="0" i="0" dirty="0">
              <a:solidFill>
                <a:srgbClr val="374151"/>
              </a:solidFill>
              <a:effectLst/>
              <a:latin typeface="Söhne"/>
            </a:endParaRPr>
          </a:p>
          <a:p>
            <a:pPr marL="914400" lvl="1" indent="-457200"/>
            <a:r>
              <a:rPr lang="en-GB" b="0" i="0" dirty="0">
                <a:solidFill>
                  <a:srgbClr val="374151"/>
                </a:solidFill>
                <a:effectLst/>
                <a:latin typeface="Söhne"/>
              </a:rPr>
              <a:t>Plant waste decomposes, forming manure, while non-organic items remain unchanged without microbial action.</a:t>
            </a:r>
          </a:p>
          <a:p>
            <a:pPr algn="l">
              <a:buFont typeface="+mj-lt"/>
              <a:buAutoNum type="arabicPeriod"/>
            </a:pPr>
            <a:r>
              <a:rPr lang="en-GB" b="1" i="0" dirty="0">
                <a:solidFill>
                  <a:srgbClr val="374151"/>
                </a:solidFill>
                <a:effectLst/>
                <a:latin typeface="Söhne"/>
              </a:rPr>
              <a:t>Microorganisms in the Environment:</a:t>
            </a:r>
            <a:endParaRPr lang="en-GB" b="0" i="0" dirty="0">
              <a:solidFill>
                <a:srgbClr val="374151"/>
              </a:solidFill>
              <a:effectLst/>
              <a:latin typeface="Söhne"/>
            </a:endParaRPr>
          </a:p>
          <a:p>
            <a:pPr marL="914400" lvl="1" indent="-457200"/>
            <a:r>
              <a:rPr lang="en-GB" b="0" i="0" dirty="0">
                <a:solidFill>
                  <a:srgbClr val="374151"/>
                </a:solidFill>
                <a:effectLst/>
                <a:latin typeface="Söhne"/>
              </a:rPr>
              <a:t>Microbes play a key role in decomposing organic matter.</a:t>
            </a:r>
          </a:p>
          <a:p>
            <a:pPr marL="914400" lvl="1" indent="-457200"/>
            <a:r>
              <a:rPr lang="en-GB" b="0" i="0" dirty="0">
                <a:solidFill>
                  <a:srgbClr val="374151"/>
                </a:solidFill>
                <a:effectLst/>
                <a:latin typeface="Söhne"/>
              </a:rPr>
              <a:t>Decomposition recycles nutrients, benefiting plants and animals.</a:t>
            </a:r>
          </a:p>
          <a:p>
            <a:pPr marL="914400" lvl="1" indent="-457200"/>
            <a:r>
              <a:rPr lang="en-GB" b="0" i="0" dirty="0">
                <a:solidFill>
                  <a:srgbClr val="374151"/>
                </a:solidFill>
                <a:effectLst/>
                <a:latin typeface="Söhne"/>
              </a:rPr>
              <a:t>Microbes contribute to environmental cleanup by degrading harmful substances.</a:t>
            </a:r>
          </a:p>
          <a:p>
            <a:endParaRPr lang="en-IN" dirty="0"/>
          </a:p>
        </p:txBody>
      </p:sp>
      <p:sp>
        <p:nvSpPr>
          <p:cNvPr id="4" name="Date Placeholder 3">
            <a:extLst>
              <a:ext uri="{FF2B5EF4-FFF2-40B4-BE49-F238E27FC236}">
                <a16:creationId xmlns:a16="http://schemas.microsoft.com/office/drawing/2014/main" id="{47D5B380-0B9D-8974-6748-C898FCD555CB}"/>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250E8ABB-B190-A4B7-0302-5E427A8CAF2E}"/>
              </a:ext>
            </a:extLst>
          </p:cNvPr>
          <p:cNvSpPr>
            <a:spLocks noGrp="1"/>
          </p:cNvSpPr>
          <p:nvPr>
            <p:ph type="sldNum" sz="quarter" idx="12"/>
          </p:nvPr>
        </p:nvSpPr>
        <p:spPr/>
        <p:txBody>
          <a:bodyPr/>
          <a:lstStyle/>
          <a:p>
            <a:fld id="{B6F15528-21DE-4FAA-801E-634DDDAF4B2B}" type="slidenum">
              <a:rPr lang="en-IN" smtClean="0"/>
              <a:t>20</a:t>
            </a:fld>
            <a:endParaRPr lang="en-IN"/>
          </a:p>
        </p:txBody>
      </p:sp>
    </p:spTree>
    <p:extLst>
      <p:ext uri="{BB962C8B-B14F-4D97-AF65-F5344CB8AC3E}">
        <p14:creationId xmlns:p14="http://schemas.microsoft.com/office/powerpoint/2010/main" val="1494659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56871-736F-542A-8E94-AAADE4680B3D}"/>
              </a:ext>
            </a:extLst>
          </p:cNvPr>
          <p:cNvSpPr>
            <a:spLocks noGrp="1"/>
          </p:cNvSpPr>
          <p:nvPr>
            <p:ph type="ctrTitle"/>
          </p:nvPr>
        </p:nvSpPr>
        <p:spPr>
          <a:xfrm>
            <a:off x="1727200" y="2837286"/>
            <a:ext cx="10363200" cy="1140672"/>
          </a:xfrm>
          <a:solidFill>
            <a:schemeClr val="accent4">
              <a:lumMod val="20000"/>
              <a:lumOff val="80000"/>
            </a:schemeClr>
          </a:solidFill>
        </p:spPr>
        <p:txBody>
          <a:bodyPr/>
          <a:lstStyle/>
          <a:p>
            <a:r>
              <a:rPr lang="en-IN" dirty="0"/>
              <a:t>Harmful Microorganisms</a:t>
            </a:r>
          </a:p>
        </p:txBody>
      </p:sp>
      <p:sp>
        <p:nvSpPr>
          <p:cNvPr id="3" name="Subtitle 2">
            <a:extLst>
              <a:ext uri="{FF2B5EF4-FFF2-40B4-BE49-F238E27FC236}">
                <a16:creationId xmlns:a16="http://schemas.microsoft.com/office/drawing/2014/main" id="{A197260A-E81D-C0AE-10FF-BE268FA8D6EA}"/>
              </a:ext>
            </a:extLst>
          </p:cNvPr>
          <p:cNvSpPr>
            <a:spLocks noGrp="1"/>
          </p:cNvSpPr>
          <p:nvPr>
            <p:ph type="subTitle" idx="1"/>
          </p:nvPr>
        </p:nvSpPr>
        <p:spPr/>
        <p:txBody>
          <a:bodyPr/>
          <a:lstStyle/>
          <a:p>
            <a:pPr algn="just"/>
            <a:r>
              <a:rPr lang="en-GB" b="0" i="0" dirty="0">
                <a:solidFill>
                  <a:srgbClr val="374151"/>
                </a:solidFill>
                <a:effectLst/>
                <a:latin typeface="Söhne"/>
              </a:rPr>
              <a:t>Harmful microorganisms, known as pathogens, cause diseases in humans, plants, and animals. Examples include bacteria causing anthrax and viruses leading to foot and mouth disease, posing threats to various species.</a:t>
            </a:r>
            <a:endParaRPr lang="en-IN" dirty="0"/>
          </a:p>
        </p:txBody>
      </p:sp>
      <p:sp>
        <p:nvSpPr>
          <p:cNvPr id="4" name="Date Placeholder 3">
            <a:extLst>
              <a:ext uri="{FF2B5EF4-FFF2-40B4-BE49-F238E27FC236}">
                <a16:creationId xmlns:a16="http://schemas.microsoft.com/office/drawing/2014/main" id="{F7E383AB-8A83-F360-5C94-84FF9CFA86E9}"/>
              </a:ext>
            </a:extLst>
          </p:cNvPr>
          <p:cNvSpPr>
            <a:spLocks noGrp="1"/>
          </p:cNvSpPr>
          <p:nvPr>
            <p:ph type="dt" sz="half" idx="10"/>
          </p:nvPr>
        </p:nvSpPr>
        <p:spPr/>
        <p:txBody>
          <a:bodyPr/>
          <a:lstStyle/>
          <a:p>
            <a:fld id="{EEC56D8C-E13C-4C53-8455-19D24CEEB7CD}" type="datetime1">
              <a:rPr lang="en-US" smtClean="0"/>
              <a:t>11/13/2023</a:t>
            </a:fld>
            <a:endParaRPr lang="en-US"/>
          </a:p>
        </p:txBody>
      </p:sp>
      <p:sp>
        <p:nvSpPr>
          <p:cNvPr id="5" name="Slide Number Placeholder 4">
            <a:extLst>
              <a:ext uri="{FF2B5EF4-FFF2-40B4-BE49-F238E27FC236}">
                <a16:creationId xmlns:a16="http://schemas.microsoft.com/office/drawing/2014/main" id="{B12B67D5-FB7D-C9A8-65EB-FEB0D23403D6}"/>
              </a:ext>
            </a:extLst>
          </p:cNvPr>
          <p:cNvSpPr>
            <a:spLocks noGrp="1"/>
          </p:cNvSpPr>
          <p:nvPr>
            <p:ph type="sldNum" sz="quarter" idx="12"/>
          </p:nvPr>
        </p:nvSpPr>
        <p:spPr/>
        <p:txBody>
          <a:bodyPr/>
          <a:lstStyle/>
          <a:p>
            <a:fld id="{B6F15528-21DE-4FAA-801E-634DDDAF4B2B}" type="slidenum">
              <a:rPr lang="en-IN" smtClean="0"/>
              <a:t>21</a:t>
            </a:fld>
            <a:endParaRPr lang="en-IN"/>
          </a:p>
        </p:txBody>
      </p:sp>
    </p:spTree>
    <p:extLst>
      <p:ext uri="{BB962C8B-B14F-4D97-AF65-F5344CB8AC3E}">
        <p14:creationId xmlns:p14="http://schemas.microsoft.com/office/powerpoint/2010/main" val="1038803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F3F4AC-F3CA-4B12-5A7D-B61B2AE169D5}"/>
              </a:ext>
            </a:extLst>
          </p:cNvPr>
          <p:cNvSpPr/>
          <p:nvPr/>
        </p:nvSpPr>
        <p:spPr>
          <a:xfrm>
            <a:off x="508000" y="1752600"/>
            <a:ext cx="12801600" cy="472440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a:extLst>
              <a:ext uri="{FF2B5EF4-FFF2-40B4-BE49-F238E27FC236}">
                <a16:creationId xmlns:a16="http://schemas.microsoft.com/office/drawing/2014/main" id="{A10F4FD6-E5F7-6117-9126-417B27270E6E}"/>
              </a:ext>
            </a:extLst>
          </p:cNvPr>
          <p:cNvSpPr>
            <a:spLocks noGrp="1"/>
          </p:cNvSpPr>
          <p:nvPr>
            <p:ph idx="1"/>
          </p:nvPr>
        </p:nvSpPr>
        <p:spPr/>
        <p:txBody>
          <a:bodyPr/>
          <a:lstStyle/>
          <a:p>
            <a:pPr algn="l">
              <a:buFont typeface="+mj-lt"/>
              <a:buAutoNum type="arabicPeriod"/>
            </a:pPr>
            <a:r>
              <a:rPr lang="en-GB" b="1" i="0" dirty="0">
                <a:solidFill>
                  <a:srgbClr val="374151"/>
                </a:solidFill>
                <a:effectLst/>
                <a:latin typeface="Söhne"/>
              </a:rPr>
              <a:t>Microorganisms as Pathogens:</a:t>
            </a:r>
            <a:endParaRPr lang="en-GB" b="0" i="0" dirty="0">
              <a:solidFill>
                <a:srgbClr val="374151"/>
              </a:solidFill>
              <a:effectLst/>
              <a:latin typeface="Söhne"/>
            </a:endParaRPr>
          </a:p>
          <a:p>
            <a:pPr marL="742950" lvl="1" indent="-285750" algn="l">
              <a:buFont typeface="+mj-lt"/>
              <a:buAutoNum type="arabicPeriod"/>
            </a:pPr>
            <a:r>
              <a:rPr lang="en-GB" b="0" i="0" dirty="0">
                <a:solidFill>
                  <a:srgbClr val="374151"/>
                </a:solidFill>
                <a:effectLst/>
                <a:latin typeface="Söhne"/>
              </a:rPr>
              <a:t>Certain microorganisms, termed pathogens, cause diseases in humans, plants, and animals.</a:t>
            </a:r>
          </a:p>
          <a:p>
            <a:pPr marL="742950" lvl="1" indent="-285750" algn="l">
              <a:buFont typeface="+mj-lt"/>
              <a:buAutoNum type="arabicPeriod"/>
            </a:pPr>
            <a:r>
              <a:rPr lang="en-GB" b="0" i="0" dirty="0">
                <a:solidFill>
                  <a:srgbClr val="374151"/>
                </a:solidFill>
                <a:effectLst/>
                <a:latin typeface="Söhne"/>
              </a:rPr>
              <a:t>Understanding their harmful impact is crucial for disease prevention and management.</a:t>
            </a:r>
          </a:p>
          <a:p>
            <a:pPr algn="l">
              <a:buFont typeface="+mj-lt"/>
              <a:buAutoNum type="arabicPeriod"/>
            </a:pPr>
            <a:r>
              <a:rPr lang="en-GB" b="1" i="0" dirty="0">
                <a:solidFill>
                  <a:srgbClr val="374151"/>
                </a:solidFill>
                <a:effectLst/>
                <a:latin typeface="Söhne"/>
              </a:rPr>
              <a:t>Spoilage of Resources:</a:t>
            </a:r>
            <a:endParaRPr lang="en-GB" b="0" i="0" dirty="0">
              <a:solidFill>
                <a:srgbClr val="374151"/>
              </a:solidFill>
              <a:effectLst/>
              <a:latin typeface="Söhne"/>
            </a:endParaRPr>
          </a:p>
          <a:p>
            <a:pPr marL="742950" lvl="1" indent="-285750" algn="l">
              <a:buFont typeface="+mj-lt"/>
              <a:buAutoNum type="arabicPeriod"/>
            </a:pPr>
            <a:r>
              <a:rPr lang="en-GB" b="0" i="0" dirty="0">
                <a:solidFill>
                  <a:srgbClr val="374151"/>
                </a:solidFill>
                <a:effectLst/>
                <a:latin typeface="Söhne"/>
              </a:rPr>
              <a:t>Microorganisms play a role in the spoilage of food, clothing, and leather.</a:t>
            </a:r>
          </a:p>
          <a:p>
            <a:pPr marL="742950" lvl="1" indent="-285750" algn="l">
              <a:buFont typeface="+mj-lt"/>
              <a:buAutoNum type="arabicPeriod"/>
            </a:pPr>
            <a:r>
              <a:rPr lang="en-GB" b="0" i="0" dirty="0">
                <a:solidFill>
                  <a:srgbClr val="374151"/>
                </a:solidFill>
                <a:effectLst/>
                <a:latin typeface="Söhne"/>
              </a:rPr>
              <a:t>Exploring their harmful activities provides insights into preserving and protecting these resources.</a:t>
            </a:r>
          </a:p>
          <a:p>
            <a:endParaRPr lang="en-IN" dirty="0"/>
          </a:p>
        </p:txBody>
      </p:sp>
      <p:sp>
        <p:nvSpPr>
          <p:cNvPr id="4" name="Date Placeholder 3">
            <a:extLst>
              <a:ext uri="{FF2B5EF4-FFF2-40B4-BE49-F238E27FC236}">
                <a16:creationId xmlns:a16="http://schemas.microsoft.com/office/drawing/2014/main" id="{731A084C-712E-0454-2759-4398478BC9ED}"/>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AB5B29CB-C492-725E-3AAE-901A93F51499}"/>
              </a:ext>
            </a:extLst>
          </p:cNvPr>
          <p:cNvSpPr>
            <a:spLocks noGrp="1"/>
          </p:cNvSpPr>
          <p:nvPr>
            <p:ph type="sldNum" sz="quarter" idx="12"/>
          </p:nvPr>
        </p:nvSpPr>
        <p:spPr/>
        <p:txBody>
          <a:bodyPr/>
          <a:lstStyle/>
          <a:p>
            <a:fld id="{B6F15528-21DE-4FAA-801E-634DDDAF4B2B}" type="slidenum">
              <a:rPr lang="en-IN" smtClean="0"/>
              <a:t>22</a:t>
            </a:fld>
            <a:endParaRPr lang="en-IN"/>
          </a:p>
        </p:txBody>
      </p:sp>
    </p:spTree>
    <p:extLst>
      <p:ext uri="{BB962C8B-B14F-4D97-AF65-F5344CB8AC3E}">
        <p14:creationId xmlns:p14="http://schemas.microsoft.com/office/powerpoint/2010/main" val="754294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0D4F7F-FF3D-2DF0-9BE3-7F3435557B46}"/>
              </a:ext>
            </a:extLst>
          </p:cNvPr>
          <p:cNvSpPr>
            <a:spLocks noGrp="1"/>
          </p:cNvSpPr>
          <p:nvPr>
            <p:ph type="dt" sz="half" idx="10"/>
          </p:nvPr>
        </p:nvSpPr>
        <p:spPr/>
        <p:txBody>
          <a:bodyPr/>
          <a:lstStyle/>
          <a:p>
            <a:fld id="{D14B4351-D6BB-4E32-B604-DA3118E95BBB}" type="datetime1">
              <a:rPr lang="en-US" smtClean="0"/>
              <a:t>11/13/2023</a:t>
            </a:fld>
            <a:endParaRPr lang="en-US"/>
          </a:p>
        </p:txBody>
      </p:sp>
      <p:sp>
        <p:nvSpPr>
          <p:cNvPr id="3" name="Slide Number Placeholder 2">
            <a:extLst>
              <a:ext uri="{FF2B5EF4-FFF2-40B4-BE49-F238E27FC236}">
                <a16:creationId xmlns:a16="http://schemas.microsoft.com/office/drawing/2014/main" id="{C172AFEF-5DAA-AE30-F97D-56FE615197E2}"/>
              </a:ext>
            </a:extLst>
          </p:cNvPr>
          <p:cNvSpPr>
            <a:spLocks noGrp="1"/>
          </p:cNvSpPr>
          <p:nvPr>
            <p:ph type="sldNum" sz="quarter" idx="12"/>
          </p:nvPr>
        </p:nvSpPr>
        <p:spPr/>
        <p:txBody>
          <a:bodyPr/>
          <a:lstStyle/>
          <a:p>
            <a:fld id="{B6F15528-21DE-4FAA-801E-634DDDAF4B2B}" type="slidenum">
              <a:rPr lang="en-IN" smtClean="0"/>
              <a:t>23</a:t>
            </a:fld>
            <a:endParaRPr lang="en-IN"/>
          </a:p>
        </p:txBody>
      </p:sp>
      <p:graphicFrame>
        <p:nvGraphicFramePr>
          <p:cNvPr id="4" name="Diagram 3">
            <a:extLst>
              <a:ext uri="{FF2B5EF4-FFF2-40B4-BE49-F238E27FC236}">
                <a16:creationId xmlns:a16="http://schemas.microsoft.com/office/drawing/2014/main" id="{A3592DD0-6DFA-0864-F1EE-886660721087}"/>
              </a:ext>
            </a:extLst>
          </p:cNvPr>
          <p:cNvGraphicFramePr/>
          <p:nvPr>
            <p:extLst>
              <p:ext uri="{D42A27DB-BD31-4B8C-83A1-F6EECF244321}">
                <p14:modId xmlns:p14="http://schemas.microsoft.com/office/powerpoint/2010/main" val="3427374244"/>
              </p:ext>
            </p:extLst>
          </p:nvPr>
        </p:nvGraphicFramePr>
        <p:xfrm>
          <a:off x="660401" y="0"/>
          <a:ext cx="12207240" cy="777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9903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D0F62-87F2-ED03-9360-517DBF93B4D0}"/>
              </a:ext>
            </a:extLst>
          </p:cNvPr>
          <p:cNvSpPr>
            <a:spLocks noGrp="1"/>
          </p:cNvSpPr>
          <p:nvPr>
            <p:ph type="title"/>
          </p:nvPr>
        </p:nvSpPr>
        <p:spPr>
          <a:solidFill>
            <a:srgbClr val="FFCC00"/>
          </a:solidFill>
        </p:spPr>
        <p:txBody>
          <a:bodyPr/>
          <a:lstStyle/>
          <a:p>
            <a:r>
              <a:rPr lang="en-IN" b="1" dirty="0">
                <a:solidFill>
                  <a:schemeClr val="bg1"/>
                </a:solidFill>
              </a:rPr>
              <a:t>Disease causing Microorganisms in Humans</a:t>
            </a:r>
          </a:p>
        </p:txBody>
      </p:sp>
      <p:sp>
        <p:nvSpPr>
          <p:cNvPr id="4" name="Date Placeholder 3">
            <a:extLst>
              <a:ext uri="{FF2B5EF4-FFF2-40B4-BE49-F238E27FC236}">
                <a16:creationId xmlns:a16="http://schemas.microsoft.com/office/drawing/2014/main" id="{05CD757D-9344-F507-6579-319881570A46}"/>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8DFE1EDC-E26C-8108-53C6-5A0A53589173}"/>
              </a:ext>
            </a:extLst>
          </p:cNvPr>
          <p:cNvSpPr>
            <a:spLocks noGrp="1"/>
          </p:cNvSpPr>
          <p:nvPr>
            <p:ph type="sldNum" sz="quarter" idx="12"/>
          </p:nvPr>
        </p:nvSpPr>
        <p:spPr/>
        <p:txBody>
          <a:bodyPr/>
          <a:lstStyle/>
          <a:p>
            <a:fld id="{B6F15528-21DE-4FAA-801E-634DDDAF4B2B}" type="slidenum">
              <a:rPr lang="en-IN" smtClean="0"/>
              <a:t>24</a:t>
            </a:fld>
            <a:endParaRPr lang="en-IN"/>
          </a:p>
        </p:txBody>
      </p:sp>
      <p:sp>
        <p:nvSpPr>
          <p:cNvPr id="6" name="object 2">
            <a:extLst>
              <a:ext uri="{FF2B5EF4-FFF2-40B4-BE49-F238E27FC236}">
                <a16:creationId xmlns:a16="http://schemas.microsoft.com/office/drawing/2014/main" id="{65A933AE-D03E-AE26-4556-9F5356645C10}"/>
              </a:ext>
            </a:extLst>
          </p:cNvPr>
          <p:cNvSpPr/>
          <p:nvPr/>
        </p:nvSpPr>
        <p:spPr>
          <a:xfrm>
            <a:off x="1955800" y="2514600"/>
            <a:ext cx="9578847" cy="2971797"/>
          </a:xfrm>
          <a:prstGeom prst="rect">
            <a:avLst/>
          </a:prstGeom>
          <a:blipFill>
            <a:blip r:embed="rId2" cstate="print"/>
            <a:stretch>
              <a:fillRect b="-157778"/>
            </a:stretch>
          </a:blipFill>
        </p:spPr>
        <p:txBody>
          <a:bodyPr wrap="square" lIns="0" tIns="0" rIns="0" bIns="0" rtlCol="0"/>
          <a:lstStyle/>
          <a:p>
            <a:endParaRPr sz="2400"/>
          </a:p>
        </p:txBody>
      </p:sp>
      <p:pic>
        <p:nvPicPr>
          <p:cNvPr id="8" name="Picture 7">
            <a:extLst>
              <a:ext uri="{FF2B5EF4-FFF2-40B4-BE49-F238E27FC236}">
                <a16:creationId xmlns:a16="http://schemas.microsoft.com/office/drawing/2014/main" id="{F20A7B7D-521F-79C4-F614-04D9DCEA6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410" y="5599917"/>
            <a:ext cx="2333625" cy="1962150"/>
          </a:xfrm>
          <a:prstGeom prst="rect">
            <a:avLst/>
          </a:prstGeom>
        </p:spPr>
      </p:pic>
    </p:spTree>
    <p:extLst>
      <p:ext uri="{BB962C8B-B14F-4D97-AF65-F5344CB8AC3E}">
        <p14:creationId xmlns:p14="http://schemas.microsoft.com/office/powerpoint/2010/main" val="3553915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D0F62-87F2-ED03-9360-517DBF93B4D0}"/>
              </a:ext>
            </a:extLst>
          </p:cNvPr>
          <p:cNvSpPr>
            <a:spLocks noGrp="1"/>
          </p:cNvSpPr>
          <p:nvPr>
            <p:ph type="title"/>
          </p:nvPr>
        </p:nvSpPr>
        <p:spPr>
          <a:solidFill>
            <a:srgbClr val="FFCC00"/>
          </a:solidFill>
        </p:spPr>
        <p:txBody>
          <a:bodyPr/>
          <a:lstStyle/>
          <a:p>
            <a:r>
              <a:rPr lang="en-IN" b="1" dirty="0">
                <a:solidFill>
                  <a:schemeClr val="bg1"/>
                </a:solidFill>
              </a:rPr>
              <a:t>Disease causing Microorganisms in Humans</a:t>
            </a:r>
          </a:p>
        </p:txBody>
      </p:sp>
      <p:sp>
        <p:nvSpPr>
          <p:cNvPr id="4" name="Date Placeholder 3">
            <a:extLst>
              <a:ext uri="{FF2B5EF4-FFF2-40B4-BE49-F238E27FC236}">
                <a16:creationId xmlns:a16="http://schemas.microsoft.com/office/drawing/2014/main" id="{05CD757D-9344-F507-6579-319881570A46}"/>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8DFE1EDC-E26C-8108-53C6-5A0A53589173}"/>
              </a:ext>
            </a:extLst>
          </p:cNvPr>
          <p:cNvSpPr>
            <a:spLocks noGrp="1"/>
          </p:cNvSpPr>
          <p:nvPr>
            <p:ph type="sldNum" sz="quarter" idx="12"/>
          </p:nvPr>
        </p:nvSpPr>
        <p:spPr/>
        <p:txBody>
          <a:bodyPr/>
          <a:lstStyle/>
          <a:p>
            <a:fld id="{B6F15528-21DE-4FAA-801E-634DDDAF4B2B}" type="slidenum">
              <a:rPr lang="en-IN" smtClean="0"/>
              <a:t>25</a:t>
            </a:fld>
            <a:endParaRPr lang="en-IN"/>
          </a:p>
        </p:txBody>
      </p:sp>
      <p:grpSp>
        <p:nvGrpSpPr>
          <p:cNvPr id="8" name="Group 7">
            <a:extLst>
              <a:ext uri="{FF2B5EF4-FFF2-40B4-BE49-F238E27FC236}">
                <a16:creationId xmlns:a16="http://schemas.microsoft.com/office/drawing/2014/main" id="{F5CA0226-776A-9040-9A93-FCDF21C94678}"/>
              </a:ext>
            </a:extLst>
          </p:cNvPr>
          <p:cNvGrpSpPr/>
          <p:nvPr/>
        </p:nvGrpSpPr>
        <p:grpSpPr>
          <a:xfrm>
            <a:off x="2113788" y="1990821"/>
            <a:ext cx="9590023" cy="5450839"/>
            <a:chOff x="2119377" y="1887157"/>
            <a:chExt cx="9590023" cy="5450839"/>
          </a:xfrm>
        </p:grpSpPr>
        <p:sp>
          <p:nvSpPr>
            <p:cNvPr id="6" name="object 2">
              <a:extLst>
                <a:ext uri="{FF2B5EF4-FFF2-40B4-BE49-F238E27FC236}">
                  <a16:creationId xmlns:a16="http://schemas.microsoft.com/office/drawing/2014/main" id="{65A933AE-D03E-AE26-4556-9F5356645C10}"/>
                </a:ext>
              </a:extLst>
            </p:cNvPr>
            <p:cNvSpPr/>
            <p:nvPr/>
          </p:nvSpPr>
          <p:spPr>
            <a:xfrm>
              <a:off x="2119377" y="2649154"/>
              <a:ext cx="9578847" cy="4688842"/>
            </a:xfrm>
            <a:prstGeom prst="rect">
              <a:avLst/>
            </a:prstGeom>
            <a:blipFill>
              <a:blip r:embed="rId2" cstate="print"/>
              <a:stretch>
                <a:fillRect t="-63380"/>
              </a:stretch>
            </a:blipFill>
          </p:spPr>
          <p:txBody>
            <a:bodyPr wrap="square" lIns="0" tIns="0" rIns="0" bIns="0" rtlCol="0"/>
            <a:lstStyle/>
            <a:p>
              <a:endParaRPr sz="2400" dirty="0"/>
            </a:p>
          </p:txBody>
        </p:sp>
        <p:sp>
          <p:nvSpPr>
            <p:cNvPr id="7" name="object 2">
              <a:extLst>
                <a:ext uri="{FF2B5EF4-FFF2-40B4-BE49-F238E27FC236}">
                  <a16:creationId xmlns:a16="http://schemas.microsoft.com/office/drawing/2014/main" id="{6FC842B2-9C14-0DE6-13B1-905F8FC44B92}"/>
                </a:ext>
              </a:extLst>
            </p:cNvPr>
            <p:cNvSpPr/>
            <p:nvPr/>
          </p:nvSpPr>
          <p:spPr>
            <a:xfrm>
              <a:off x="2130553" y="1887157"/>
              <a:ext cx="9578847" cy="761997"/>
            </a:xfrm>
            <a:prstGeom prst="rect">
              <a:avLst/>
            </a:prstGeom>
            <a:blipFill>
              <a:blip r:embed="rId2" cstate="print"/>
              <a:stretch>
                <a:fillRect b="-905337"/>
              </a:stretch>
            </a:blipFill>
          </p:spPr>
          <p:txBody>
            <a:bodyPr wrap="square" lIns="0" tIns="0" rIns="0" bIns="0" rtlCol="0"/>
            <a:lstStyle/>
            <a:p>
              <a:endParaRPr sz="2400"/>
            </a:p>
          </p:txBody>
        </p:sp>
      </p:grpSp>
    </p:spTree>
    <p:extLst>
      <p:ext uri="{BB962C8B-B14F-4D97-AF65-F5344CB8AC3E}">
        <p14:creationId xmlns:p14="http://schemas.microsoft.com/office/powerpoint/2010/main" val="1430018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7E850-3E45-766B-723B-459365BF67E3}"/>
              </a:ext>
            </a:extLst>
          </p:cNvPr>
          <p:cNvSpPr>
            <a:spLocks noGrp="1"/>
          </p:cNvSpPr>
          <p:nvPr>
            <p:ph type="title"/>
          </p:nvPr>
        </p:nvSpPr>
        <p:spPr>
          <a:solidFill>
            <a:srgbClr val="66FF66"/>
          </a:solidFill>
        </p:spPr>
        <p:txBody>
          <a:bodyPr/>
          <a:lstStyle/>
          <a:p>
            <a:r>
              <a:rPr lang="en-IN" b="1" dirty="0">
                <a:solidFill>
                  <a:schemeClr val="bg1"/>
                </a:solidFill>
              </a:rPr>
              <a:t>Disease causing Microorganisms in Animals</a:t>
            </a:r>
          </a:p>
        </p:txBody>
      </p:sp>
      <p:sp>
        <p:nvSpPr>
          <p:cNvPr id="3" name="Content Placeholder 2">
            <a:extLst>
              <a:ext uri="{FF2B5EF4-FFF2-40B4-BE49-F238E27FC236}">
                <a16:creationId xmlns:a16="http://schemas.microsoft.com/office/drawing/2014/main" id="{D1538B1D-AAFB-F9A2-E006-B50A4792E10B}"/>
              </a:ext>
            </a:extLst>
          </p:cNvPr>
          <p:cNvSpPr>
            <a:spLocks noGrp="1"/>
          </p:cNvSpPr>
          <p:nvPr>
            <p:ph idx="1"/>
          </p:nvPr>
        </p:nvSpPr>
        <p:spPr>
          <a:solidFill>
            <a:schemeClr val="accent6">
              <a:lumMod val="20000"/>
              <a:lumOff val="80000"/>
            </a:schemeClr>
          </a:solidFill>
        </p:spPr>
        <p:txBody>
          <a:bodyPr/>
          <a:lstStyle/>
          <a:p>
            <a:pPr algn="l">
              <a:buFont typeface="+mj-lt"/>
              <a:buAutoNum type="arabicPeriod"/>
            </a:pPr>
            <a:r>
              <a:rPr lang="en-GB" b="1" i="0" dirty="0">
                <a:solidFill>
                  <a:srgbClr val="374151"/>
                </a:solidFill>
                <a:effectLst/>
                <a:latin typeface="Söhne"/>
              </a:rPr>
              <a:t>Microorganisms and Diseases:</a:t>
            </a:r>
            <a:endParaRPr lang="en-GB" b="0" i="0" dirty="0">
              <a:solidFill>
                <a:srgbClr val="374151"/>
              </a:solidFill>
              <a:effectLst/>
              <a:latin typeface="Söhne"/>
            </a:endParaRPr>
          </a:p>
          <a:p>
            <a:pPr marL="914400" lvl="1" indent="-457200"/>
            <a:r>
              <a:rPr lang="en-GB" b="0" i="0" dirty="0">
                <a:solidFill>
                  <a:srgbClr val="374151"/>
                </a:solidFill>
                <a:effectLst/>
                <a:latin typeface="Söhne"/>
              </a:rPr>
              <a:t>Microorganisms are responsible for diseases in humans, plants, and animals, posing threats to various species.</a:t>
            </a:r>
          </a:p>
          <a:p>
            <a:pPr marL="914400" lvl="1" indent="-457200"/>
            <a:r>
              <a:rPr lang="en-GB" b="0" i="0" dirty="0">
                <a:solidFill>
                  <a:srgbClr val="374151"/>
                </a:solidFill>
                <a:effectLst/>
                <a:latin typeface="Söhne"/>
              </a:rPr>
              <a:t>Understanding specific examples sheds light on the impact of microbial infections.</a:t>
            </a:r>
          </a:p>
          <a:p>
            <a:pPr algn="l">
              <a:buFont typeface="+mj-lt"/>
              <a:buAutoNum type="arabicPeriod"/>
            </a:pPr>
            <a:r>
              <a:rPr lang="en-GB" b="1" i="0" dirty="0">
                <a:solidFill>
                  <a:srgbClr val="374151"/>
                </a:solidFill>
                <a:effectLst/>
                <a:latin typeface="Söhne"/>
              </a:rPr>
              <a:t>Zoonotic Diseases:</a:t>
            </a:r>
            <a:endParaRPr lang="en-GB" b="0" i="0" dirty="0">
              <a:solidFill>
                <a:srgbClr val="374151"/>
              </a:solidFill>
              <a:effectLst/>
              <a:latin typeface="Söhne"/>
            </a:endParaRPr>
          </a:p>
          <a:p>
            <a:pPr marL="914400" lvl="1" indent="-457200"/>
            <a:r>
              <a:rPr lang="en-GB" b="0" i="0" dirty="0">
                <a:solidFill>
                  <a:srgbClr val="374151"/>
                </a:solidFill>
                <a:effectLst/>
                <a:latin typeface="Söhne"/>
              </a:rPr>
              <a:t>Anthrax, caused by a bacterium, is a dangerous disease affecting both humans and cattle.</a:t>
            </a:r>
          </a:p>
          <a:p>
            <a:pPr marL="914400" lvl="1" indent="-457200"/>
            <a:r>
              <a:rPr lang="en-GB" b="0" i="0" dirty="0">
                <a:solidFill>
                  <a:srgbClr val="374151"/>
                </a:solidFill>
                <a:effectLst/>
                <a:latin typeface="Söhne"/>
              </a:rPr>
              <a:t>Foot and mouth disease in cattle is caused by a virus, showcasing the diverse range of diseases that can affect animals.</a:t>
            </a:r>
          </a:p>
          <a:p>
            <a:endParaRPr lang="en-IN" dirty="0"/>
          </a:p>
        </p:txBody>
      </p:sp>
      <p:sp>
        <p:nvSpPr>
          <p:cNvPr id="4" name="Date Placeholder 3">
            <a:extLst>
              <a:ext uri="{FF2B5EF4-FFF2-40B4-BE49-F238E27FC236}">
                <a16:creationId xmlns:a16="http://schemas.microsoft.com/office/drawing/2014/main" id="{E0F489A0-3990-505F-5AFF-EA107DA36549}"/>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0B9448FB-9CEA-D803-ABE5-3DB6C6D81E85}"/>
              </a:ext>
            </a:extLst>
          </p:cNvPr>
          <p:cNvSpPr>
            <a:spLocks noGrp="1"/>
          </p:cNvSpPr>
          <p:nvPr>
            <p:ph type="sldNum" sz="quarter" idx="12"/>
          </p:nvPr>
        </p:nvSpPr>
        <p:spPr/>
        <p:txBody>
          <a:bodyPr/>
          <a:lstStyle/>
          <a:p>
            <a:fld id="{B6F15528-21DE-4FAA-801E-634DDDAF4B2B}" type="slidenum">
              <a:rPr lang="en-IN" smtClean="0"/>
              <a:t>26</a:t>
            </a:fld>
            <a:endParaRPr lang="en-IN"/>
          </a:p>
        </p:txBody>
      </p:sp>
      <p:pic>
        <p:nvPicPr>
          <p:cNvPr id="7" name="Picture 6">
            <a:extLst>
              <a:ext uri="{FF2B5EF4-FFF2-40B4-BE49-F238E27FC236}">
                <a16:creationId xmlns:a16="http://schemas.microsoft.com/office/drawing/2014/main" id="{21821DB3-EE9A-AF56-42D7-5AFA50FFC0E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371" t="17797"/>
          <a:stretch/>
        </p:blipFill>
        <p:spPr>
          <a:xfrm>
            <a:off x="11830590" y="4119"/>
            <a:ext cx="1987010" cy="1367481"/>
          </a:xfrm>
          <a:prstGeom prst="rect">
            <a:avLst/>
          </a:prstGeom>
        </p:spPr>
      </p:pic>
    </p:spTree>
    <p:extLst>
      <p:ext uri="{BB962C8B-B14F-4D97-AF65-F5344CB8AC3E}">
        <p14:creationId xmlns:p14="http://schemas.microsoft.com/office/powerpoint/2010/main" val="2314137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FAFA1-E3BE-3323-BBC7-90F4095C47C6}"/>
              </a:ext>
            </a:extLst>
          </p:cNvPr>
          <p:cNvSpPr>
            <a:spLocks noGrp="1"/>
          </p:cNvSpPr>
          <p:nvPr>
            <p:ph type="title"/>
          </p:nvPr>
        </p:nvSpPr>
        <p:spPr>
          <a:solidFill>
            <a:schemeClr val="accent1">
              <a:lumMod val="60000"/>
              <a:lumOff val="40000"/>
            </a:schemeClr>
          </a:solidFill>
        </p:spPr>
        <p:txBody>
          <a:bodyPr/>
          <a:lstStyle/>
          <a:p>
            <a:r>
              <a:rPr lang="en-IN" b="1" dirty="0">
                <a:solidFill>
                  <a:schemeClr val="bg1"/>
                </a:solidFill>
              </a:rPr>
              <a:t>Disease causing Microorganisms in Plants</a:t>
            </a:r>
          </a:p>
        </p:txBody>
      </p:sp>
      <p:sp>
        <p:nvSpPr>
          <p:cNvPr id="4" name="Date Placeholder 3">
            <a:extLst>
              <a:ext uri="{FF2B5EF4-FFF2-40B4-BE49-F238E27FC236}">
                <a16:creationId xmlns:a16="http://schemas.microsoft.com/office/drawing/2014/main" id="{E4B92CD4-BBCC-4200-D68C-2F3E2E07E8AE}"/>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5712F9FA-AA7B-E447-D587-907E47074228}"/>
              </a:ext>
            </a:extLst>
          </p:cNvPr>
          <p:cNvSpPr>
            <a:spLocks noGrp="1"/>
          </p:cNvSpPr>
          <p:nvPr>
            <p:ph type="sldNum" sz="quarter" idx="12"/>
          </p:nvPr>
        </p:nvSpPr>
        <p:spPr/>
        <p:txBody>
          <a:bodyPr/>
          <a:lstStyle/>
          <a:p>
            <a:fld id="{B6F15528-21DE-4FAA-801E-634DDDAF4B2B}" type="slidenum">
              <a:rPr lang="en-IN" smtClean="0"/>
              <a:t>27</a:t>
            </a:fld>
            <a:endParaRPr lang="en-IN"/>
          </a:p>
        </p:txBody>
      </p:sp>
      <p:sp>
        <p:nvSpPr>
          <p:cNvPr id="6" name="object 6">
            <a:extLst>
              <a:ext uri="{FF2B5EF4-FFF2-40B4-BE49-F238E27FC236}">
                <a16:creationId xmlns:a16="http://schemas.microsoft.com/office/drawing/2014/main" id="{EAFC06DB-E611-CF90-3CA0-6C0EAC6F7D4B}"/>
              </a:ext>
            </a:extLst>
          </p:cNvPr>
          <p:cNvSpPr/>
          <p:nvPr/>
        </p:nvSpPr>
        <p:spPr>
          <a:xfrm>
            <a:off x="2465626" y="1997213"/>
            <a:ext cx="8880856" cy="5620459"/>
          </a:xfrm>
          <a:prstGeom prst="rect">
            <a:avLst/>
          </a:prstGeom>
          <a:blipFill>
            <a:blip r:embed="rId2" cstate="print"/>
            <a:stretch>
              <a:fillRect/>
            </a:stretch>
          </a:blipFill>
        </p:spPr>
        <p:txBody>
          <a:bodyPr wrap="square" lIns="0" tIns="0" rIns="0" bIns="0" rtlCol="0"/>
          <a:lstStyle/>
          <a:p>
            <a:endParaRPr sz="2400"/>
          </a:p>
        </p:txBody>
      </p:sp>
      <p:pic>
        <p:nvPicPr>
          <p:cNvPr id="8" name="Picture 7">
            <a:extLst>
              <a:ext uri="{FF2B5EF4-FFF2-40B4-BE49-F238E27FC236}">
                <a16:creationId xmlns:a16="http://schemas.microsoft.com/office/drawing/2014/main" id="{A7C13729-2318-3867-E051-3EE212F405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3581400"/>
            <a:ext cx="2209800" cy="2209800"/>
          </a:xfrm>
          <a:prstGeom prst="rect">
            <a:avLst/>
          </a:prstGeom>
        </p:spPr>
      </p:pic>
    </p:spTree>
    <p:extLst>
      <p:ext uri="{BB962C8B-B14F-4D97-AF65-F5344CB8AC3E}">
        <p14:creationId xmlns:p14="http://schemas.microsoft.com/office/powerpoint/2010/main" val="1434619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8F9F-E70A-D422-DD7F-191730ADB370}"/>
              </a:ext>
            </a:extLst>
          </p:cNvPr>
          <p:cNvSpPr>
            <a:spLocks noGrp="1"/>
          </p:cNvSpPr>
          <p:nvPr>
            <p:ph type="title"/>
          </p:nvPr>
        </p:nvSpPr>
        <p:spPr>
          <a:solidFill>
            <a:schemeClr val="accent6">
              <a:lumMod val="50000"/>
            </a:schemeClr>
          </a:solidFill>
        </p:spPr>
        <p:txBody>
          <a:bodyPr/>
          <a:lstStyle/>
          <a:p>
            <a:r>
              <a:rPr lang="en-IN" b="1" dirty="0">
                <a:solidFill>
                  <a:schemeClr val="bg1"/>
                </a:solidFill>
              </a:rPr>
              <a:t>Food Poisoning</a:t>
            </a:r>
          </a:p>
        </p:txBody>
      </p:sp>
      <p:sp>
        <p:nvSpPr>
          <p:cNvPr id="3" name="Content Placeholder 2">
            <a:extLst>
              <a:ext uri="{FF2B5EF4-FFF2-40B4-BE49-F238E27FC236}">
                <a16:creationId xmlns:a16="http://schemas.microsoft.com/office/drawing/2014/main" id="{C06D5BB4-8109-647C-149D-935EF9966FEE}"/>
              </a:ext>
            </a:extLst>
          </p:cNvPr>
          <p:cNvSpPr>
            <a:spLocks noGrp="1"/>
          </p:cNvSpPr>
          <p:nvPr>
            <p:ph idx="1"/>
          </p:nvPr>
        </p:nvSpPr>
        <p:spPr>
          <a:solidFill>
            <a:schemeClr val="accent6">
              <a:lumMod val="40000"/>
              <a:lumOff val="60000"/>
            </a:schemeClr>
          </a:solidFill>
        </p:spPr>
        <p:txBody>
          <a:bodyPr/>
          <a:lstStyle/>
          <a:p>
            <a:pPr algn="l">
              <a:buFont typeface="+mj-lt"/>
              <a:buAutoNum type="arabicPeriod"/>
            </a:pPr>
            <a:r>
              <a:rPr lang="en-GB" b="1" i="0" dirty="0">
                <a:solidFill>
                  <a:srgbClr val="374151"/>
                </a:solidFill>
                <a:effectLst/>
                <a:latin typeface="Söhne"/>
              </a:rPr>
              <a:t>Food Poisoning and Microorganisms:</a:t>
            </a:r>
            <a:endParaRPr lang="en-GB" b="0" i="0" dirty="0">
              <a:solidFill>
                <a:srgbClr val="374151"/>
              </a:solidFill>
              <a:effectLst/>
              <a:latin typeface="Söhne"/>
            </a:endParaRPr>
          </a:p>
          <a:p>
            <a:pPr marL="742950" lvl="1" indent="-285750" algn="l">
              <a:buFont typeface="+mj-lt"/>
              <a:buAutoNum type="arabicPeriod"/>
            </a:pPr>
            <a:r>
              <a:rPr lang="en-GB" b="0" i="0" dirty="0">
                <a:solidFill>
                  <a:srgbClr val="374151"/>
                </a:solidFill>
                <a:effectLst/>
                <a:latin typeface="Söhne"/>
              </a:rPr>
              <a:t>Food poisoning can occur after consuming food spoiled by microorganisms.</a:t>
            </a:r>
          </a:p>
          <a:p>
            <a:pPr algn="l">
              <a:buFont typeface="+mj-lt"/>
              <a:buAutoNum type="arabicPeriod"/>
            </a:pPr>
            <a:r>
              <a:rPr lang="en-GB" b="1" i="0" dirty="0">
                <a:solidFill>
                  <a:srgbClr val="374151"/>
                </a:solidFill>
                <a:effectLst/>
                <a:latin typeface="Söhne"/>
              </a:rPr>
              <a:t>Toxic Substance Production:</a:t>
            </a:r>
            <a:endParaRPr lang="en-GB" b="0" i="0" dirty="0">
              <a:solidFill>
                <a:srgbClr val="374151"/>
              </a:solidFill>
              <a:effectLst/>
              <a:latin typeface="Söhne"/>
            </a:endParaRPr>
          </a:p>
          <a:p>
            <a:pPr marL="742950" lvl="1" indent="-285750" algn="l">
              <a:buFont typeface="+mj-lt"/>
              <a:buAutoNum type="arabicPeriod"/>
            </a:pPr>
            <a:r>
              <a:rPr lang="en-GB" b="0" i="0" dirty="0">
                <a:solidFill>
                  <a:srgbClr val="374151"/>
                </a:solidFill>
                <a:effectLst/>
                <a:latin typeface="Söhne"/>
              </a:rPr>
              <a:t>Microorganisms growing on food may produce toxic substances.</a:t>
            </a:r>
          </a:p>
          <a:p>
            <a:pPr marL="742950" lvl="1" indent="-285750" algn="l">
              <a:buFont typeface="+mj-lt"/>
              <a:buAutoNum type="arabicPeriod"/>
            </a:pPr>
            <a:r>
              <a:rPr lang="en-GB" b="0" i="0" dirty="0">
                <a:solidFill>
                  <a:srgbClr val="374151"/>
                </a:solidFill>
                <a:effectLst/>
                <a:latin typeface="Söhne"/>
              </a:rPr>
              <a:t>These substances can make the food poisonous, causing serious illness or death.</a:t>
            </a:r>
          </a:p>
          <a:p>
            <a:pPr algn="l">
              <a:buFont typeface="+mj-lt"/>
              <a:buAutoNum type="arabicPeriod"/>
            </a:pPr>
            <a:r>
              <a:rPr lang="en-GB" b="1" i="0" dirty="0">
                <a:solidFill>
                  <a:srgbClr val="374151"/>
                </a:solidFill>
                <a:effectLst/>
                <a:latin typeface="Söhne"/>
              </a:rPr>
              <a:t>Importance of Food Preservation:</a:t>
            </a:r>
            <a:endParaRPr lang="en-GB" b="0" i="0" dirty="0">
              <a:solidFill>
                <a:srgbClr val="374151"/>
              </a:solidFill>
              <a:effectLst/>
              <a:latin typeface="Söhne"/>
            </a:endParaRPr>
          </a:p>
          <a:p>
            <a:pPr marL="742950" lvl="1" indent="-285750" algn="l">
              <a:buFont typeface="+mj-lt"/>
              <a:buAutoNum type="arabicPeriod"/>
            </a:pPr>
            <a:r>
              <a:rPr lang="en-GB" b="0" i="0" dirty="0">
                <a:solidFill>
                  <a:srgbClr val="374151"/>
                </a:solidFill>
                <a:effectLst/>
                <a:latin typeface="Söhne"/>
              </a:rPr>
              <a:t>Preservation of food is crucial to prevent spoilage by microorganisms.</a:t>
            </a:r>
          </a:p>
          <a:p>
            <a:pPr marL="742950" lvl="1" indent="-285750" algn="l">
              <a:buFont typeface="+mj-lt"/>
              <a:buAutoNum type="arabicPeriod"/>
            </a:pPr>
            <a:r>
              <a:rPr lang="en-GB" b="0" i="0" dirty="0">
                <a:solidFill>
                  <a:srgbClr val="374151"/>
                </a:solidFill>
                <a:effectLst/>
                <a:latin typeface="Söhne"/>
              </a:rPr>
              <a:t>Proper preservation ensures the safety and quality of consumed food.</a:t>
            </a:r>
          </a:p>
          <a:p>
            <a:endParaRPr lang="en-IN" dirty="0"/>
          </a:p>
        </p:txBody>
      </p:sp>
      <p:sp>
        <p:nvSpPr>
          <p:cNvPr id="4" name="Date Placeholder 3">
            <a:extLst>
              <a:ext uri="{FF2B5EF4-FFF2-40B4-BE49-F238E27FC236}">
                <a16:creationId xmlns:a16="http://schemas.microsoft.com/office/drawing/2014/main" id="{28477683-E790-92DE-E5BC-5CE2258BC24A}"/>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543BDBA5-7731-C3C7-C550-CFFD03B6C3A9}"/>
              </a:ext>
            </a:extLst>
          </p:cNvPr>
          <p:cNvSpPr>
            <a:spLocks noGrp="1"/>
          </p:cNvSpPr>
          <p:nvPr>
            <p:ph type="sldNum" sz="quarter" idx="12"/>
          </p:nvPr>
        </p:nvSpPr>
        <p:spPr/>
        <p:txBody>
          <a:bodyPr/>
          <a:lstStyle/>
          <a:p>
            <a:fld id="{B6F15528-21DE-4FAA-801E-634DDDAF4B2B}" type="slidenum">
              <a:rPr lang="en-IN" smtClean="0"/>
              <a:t>28</a:t>
            </a:fld>
            <a:endParaRPr lang="en-IN"/>
          </a:p>
        </p:txBody>
      </p:sp>
    </p:spTree>
    <p:extLst>
      <p:ext uri="{BB962C8B-B14F-4D97-AF65-F5344CB8AC3E}">
        <p14:creationId xmlns:p14="http://schemas.microsoft.com/office/powerpoint/2010/main" val="3586700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B19A-A1BD-9B9F-D6B0-DC4B74D765B4}"/>
              </a:ext>
            </a:extLst>
          </p:cNvPr>
          <p:cNvSpPr>
            <a:spLocks noGrp="1"/>
          </p:cNvSpPr>
          <p:nvPr>
            <p:ph type="ctrTitle"/>
          </p:nvPr>
        </p:nvSpPr>
        <p:spPr>
          <a:xfrm>
            <a:off x="1727200" y="2837286"/>
            <a:ext cx="10363200" cy="1140672"/>
          </a:xfrm>
          <a:solidFill>
            <a:schemeClr val="accent5">
              <a:lumMod val="50000"/>
            </a:schemeClr>
          </a:solidFill>
        </p:spPr>
        <p:txBody>
          <a:bodyPr/>
          <a:lstStyle/>
          <a:p>
            <a:r>
              <a:rPr lang="en-IN" b="1" dirty="0">
                <a:solidFill>
                  <a:schemeClr val="bg1"/>
                </a:solidFill>
              </a:rPr>
              <a:t>Food Preservation</a:t>
            </a:r>
          </a:p>
        </p:txBody>
      </p:sp>
      <p:sp>
        <p:nvSpPr>
          <p:cNvPr id="3" name="Subtitle 2">
            <a:extLst>
              <a:ext uri="{FF2B5EF4-FFF2-40B4-BE49-F238E27FC236}">
                <a16:creationId xmlns:a16="http://schemas.microsoft.com/office/drawing/2014/main" id="{CC37E648-4A16-AAC9-5FC9-619FEDD6FEA3}"/>
              </a:ext>
            </a:extLst>
          </p:cNvPr>
          <p:cNvSpPr>
            <a:spLocks noGrp="1"/>
          </p:cNvSpPr>
          <p:nvPr>
            <p:ph type="subTitle" idx="1"/>
          </p:nvPr>
        </p:nvSpPr>
        <p:spPr/>
        <p:txBody>
          <a:bodyPr/>
          <a:lstStyle/>
          <a:p>
            <a:pPr algn="just"/>
            <a:r>
              <a:rPr lang="en-GB" b="0" i="0" dirty="0">
                <a:solidFill>
                  <a:srgbClr val="374151"/>
                </a:solidFill>
                <a:effectLst/>
                <a:latin typeface="Söhne"/>
              </a:rPr>
              <a:t>Food preservation is essential for preventing spoilage by microorganisms, ensuring the safety and quality of consumed food. Various methods, from refrigeration to canning, help extend the shelf life of perishable items.</a:t>
            </a:r>
            <a:endParaRPr lang="en-IN" dirty="0"/>
          </a:p>
        </p:txBody>
      </p:sp>
      <p:sp>
        <p:nvSpPr>
          <p:cNvPr id="4" name="Date Placeholder 3">
            <a:extLst>
              <a:ext uri="{FF2B5EF4-FFF2-40B4-BE49-F238E27FC236}">
                <a16:creationId xmlns:a16="http://schemas.microsoft.com/office/drawing/2014/main" id="{2C60EA82-3C1E-0441-A13A-DBCA78B694CB}"/>
              </a:ext>
            </a:extLst>
          </p:cNvPr>
          <p:cNvSpPr>
            <a:spLocks noGrp="1"/>
          </p:cNvSpPr>
          <p:nvPr>
            <p:ph type="dt" sz="half" idx="10"/>
          </p:nvPr>
        </p:nvSpPr>
        <p:spPr/>
        <p:txBody>
          <a:bodyPr/>
          <a:lstStyle/>
          <a:p>
            <a:fld id="{EEC56D8C-E13C-4C53-8455-19D24CEEB7CD}" type="datetime1">
              <a:rPr lang="en-US" smtClean="0"/>
              <a:t>11/13/2023</a:t>
            </a:fld>
            <a:endParaRPr lang="en-US"/>
          </a:p>
        </p:txBody>
      </p:sp>
      <p:sp>
        <p:nvSpPr>
          <p:cNvPr id="5" name="Slide Number Placeholder 4">
            <a:extLst>
              <a:ext uri="{FF2B5EF4-FFF2-40B4-BE49-F238E27FC236}">
                <a16:creationId xmlns:a16="http://schemas.microsoft.com/office/drawing/2014/main" id="{D75F3B60-7A7F-BACE-D44B-372B4DE9F71D}"/>
              </a:ext>
            </a:extLst>
          </p:cNvPr>
          <p:cNvSpPr>
            <a:spLocks noGrp="1"/>
          </p:cNvSpPr>
          <p:nvPr>
            <p:ph type="sldNum" sz="quarter" idx="12"/>
          </p:nvPr>
        </p:nvSpPr>
        <p:spPr/>
        <p:txBody>
          <a:bodyPr/>
          <a:lstStyle/>
          <a:p>
            <a:fld id="{B6F15528-21DE-4FAA-801E-634DDDAF4B2B}" type="slidenum">
              <a:rPr lang="en-IN" smtClean="0"/>
              <a:t>29</a:t>
            </a:fld>
            <a:endParaRPr lang="en-IN"/>
          </a:p>
        </p:txBody>
      </p:sp>
      <p:pic>
        <p:nvPicPr>
          <p:cNvPr id="7" name="Picture 6">
            <a:extLst>
              <a:ext uri="{FF2B5EF4-FFF2-40B4-BE49-F238E27FC236}">
                <a16:creationId xmlns:a16="http://schemas.microsoft.com/office/drawing/2014/main" id="{7E3E4E9A-FA46-E78E-A00D-3580E12E5B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4800" y="575754"/>
            <a:ext cx="3048000" cy="2033016"/>
          </a:xfrm>
          <a:prstGeom prst="rect">
            <a:avLst/>
          </a:prstGeom>
        </p:spPr>
      </p:pic>
    </p:spTree>
    <p:extLst>
      <p:ext uri="{BB962C8B-B14F-4D97-AF65-F5344CB8AC3E}">
        <p14:creationId xmlns:p14="http://schemas.microsoft.com/office/powerpoint/2010/main" val="2293973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97407F-F280-B220-E843-1440C56502BB}"/>
              </a:ext>
            </a:extLst>
          </p:cNvPr>
          <p:cNvSpPr>
            <a:spLocks noGrp="1"/>
          </p:cNvSpPr>
          <p:nvPr>
            <p:ph type="dt" sz="half" idx="10"/>
          </p:nvPr>
        </p:nvSpPr>
        <p:spPr/>
        <p:txBody>
          <a:bodyPr/>
          <a:lstStyle/>
          <a:p>
            <a:fld id="{D14B4351-D6BB-4E32-B604-DA3118E95BBB}" type="datetime1">
              <a:rPr lang="en-US" smtClean="0"/>
              <a:t>11/13/2023</a:t>
            </a:fld>
            <a:endParaRPr lang="en-US"/>
          </a:p>
        </p:txBody>
      </p:sp>
      <p:sp>
        <p:nvSpPr>
          <p:cNvPr id="3" name="Slide Number Placeholder 2">
            <a:extLst>
              <a:ext uri="{FF2B5EF4-FFF2-40B4-BE49-F238E27FC236}">
                <a16:creationId xmlns:a16="http://schemas.microsoft.com/office/drawing/2014/main" id="{A92A91B9-DC4B-1498-23CD-3B023F9C321D}"/>
              </a:ext>
            </a:extLst>
          </p:cNvPr>
          <p:cNvSpPr>
            <a:spLocks noGrp="1"/>
          </p:cNvSpPr>
          <p:nvPr>
            <p:ph type="sldNum" sz="quarter" idx="12"/>
          </p:nvPr>
        </p:nvSpPr>
        <p:spPr/>
        <p:txBody>
          <a:bodyPr/>
          <a:lstStyle/>
          <a:p>
            <a:fld id="{B6F15528-21DE-4FAA-801E-634DDDAF4B2B}" type="slidenum">
              <a:rPr lang="en-IN" smtClean="0"/>
              <a:t>30</a:t>
            </a:fld>
            <a:endParaRPr lang="en-IN"/>
          </a:p>
        </p:txBody>
      </p:sp>
      <p:graphicFrame>
        <p:nvGraphicFramePr>
          <p:cNvPr id="4" name="Diagram 3">
            <a:extLst>
              <a:ext uri="{FF2B5EF4-FFF2-40B4-BE49-F238E27FC236}">
                <a16:creationId xmlns:a16="http://schemas.microsoft.com/office/drawing/2014/main" id="{45B140DA-7381-13A1-9345-B9AFAB83F22E}"/>
              </a:ext>
            </a:extLst>
          </p:cNvPr>
          <p:cNvGraphicFramePr/>
          <p:nvPr>
            <p:extLst>
              <p:ext uri="{D42A27DB-BD31-4B8C-83A1-F6EECF244321}">
                <p14:modId xmlns:p14="http://schemas.microsoft.com/office/powerpoint/2010/main" val="1929175553"/>
              </p:ext>
            </p:extLst>
          </p:nvPr>
        </p:nvGraphicFramePr>
        <p:xfrm>
          <a:off x="1651001" y="0"/>
          <a:ext cx="10744200" cy="777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0344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FE8473-8FBF-AE43-B5D5-BEAC17B6BC00}"/>
              </a:ext>
            </a:extLst>
          </p:cNvPr>
          <p:cNvSpPr>
            <a:spLocks noGrp="1"/>
          </p:cNvSpPr>
          <p:nvPr>
            <p:ph type="dt" sz="half" idx="10"/>
          </p:nvPr>
        </p:nvSpPr>
        <p:spPr/>
        <p:txBody>
          <a:bodyPr/>
          <a:lstStyle/>
          <a:p>
            <a:fld id="{D14B4351-D6BB-4E32-B604-DA3118E95BBB}" type="datetime1">
              <a:rPr lang="en-US" smtClean="0"/>
              <a:t>11/13/2023</a:t>
            </a:fld>
            <a:endParaRPr lang="en-US"/>
          </a:p>
        </p:txBody>
      </p:sp>
      <p:sp>
        <p:nvSpPr>
          <p:cNvPr id="3" name="Slide Number Placeholder 2">
            <a:extLst>
              <a:ext uri="{FF2B5EF4-FFF2-40B4-BE49-F238E27FC236}">
                <a16:creationId xmlns:a16="http://schemas.microsoft.com/office/drawing/2014/main" id="{4AAD184B-095C-A5B0-9E0E-1D5064676D56}"/>
              </a:ext>
            </a:extLst>
          </p:cNvPr>
          <p:cNvSpPr>
            <a:spLocks noGrp="1"/>
          </p:cNvSpPr>
          <p:nvPr>
            <p:ph type="sldNum" sz="quarter" idx="12"/>
          </p:nvPr>
        </p:nvSpPr>
        <p:spPr/>
        <p:txBody>
          <a:bodyPr/>
          <a:lstStyle/>
          <a:p>
            <a:fld id="{B6F15528-21DE-4FAA-801E-634DDDAF4B2B}" type="slidenum">
              <a:rPr lang="en-IN" smtClean="0"/>
              <a:t>31</a:t>
            </a:fld>
            <a:endParaRPr lang="en-IN"/>
          </a:p>
        </p:txBody>
      </p:sp>
      <p:graphicFrame>
        <p:nvGraphicFramePr>
          <p:cNvPr id="4" name="Table 3">
            <a:extLst>
              <a:ext uri="{FF2B5EF4-FFF2-40B4-BE49-F238E27FC236}">
                <a16:creationId xmlns:a16="http://schemas.microsoft.com/office/drawing/2014/main" id="{8E6C9FE3-7048-8A2A-1111-4EE73A4D38BA}"/>
              </a:ext>
            </a:extLst>
          </p:cNvPr>
          <p:cNvGraphicFramePr>
            <a:graphicFrameLocks noGrp="1"/>
          </p:cNvGraphicFramePr>
          <p:nvPr>
            <p:extLst>
              <p:ext uri="{D42A27DB-BD31-4B8C-83A1-F6EECF244321}">
                <p14:modId xmlns:p14="http://schemas.microsoft.com/office/powerpoint/2010/main" val="432575278"/>
              </p:ext>
            </p:extLst>
          </p:nvPr>
        </p:nvGraphicFramePr>
        <p:xfrm>
          <a:off x="1055130" y="1219200"/>
          <a:ext cx="11826240" cy="5868041"/>
        </p:xfrm>
        <a:graphic>
          <a:graphicData uri="http://schemas.openxmlformats.org/drawingml/2006/table">
            <a:tbl>
              <a:tblPr>
                <a:tableStyleId>{D113A9D2-9D6B-4929-AA2D-F23B5EE8CBE7}</a:tableStyleId>
              </a:tblPr>
              <a:tblGrid>
                <a:gridCol w="3962400">
                  <a:extLst>
                    <a:ext uri="{9D8B030D-6E8A-4147-A177-3AD203B41FA5}">
                      <a16:colId xmlns:a16="http://schemas.microsoft.com/office/drawing/2014/main" val="410755399"/>
                    </a:ext>
                  </a:extLst>
                </a:gridCol>
                <a:gridCol w="7863840">
                  <a:extLst>
                    <a:ext uri="{9D8B030D-6E8A-4147-A177-3AD203B41FA5}">
                      <a16:colId xmlns:a16="http://schemas.microsoft.com/office/drawing/2014/main" val="38167154"/>
                    </a:ext>
                  </a:extLst>
                </a:gridCol>
              </a:tblGrid>
              <a:tr h="297081">
                <a:tc>
                  <a:txBody>
                    <a:bodyPr/>
                    <a:lstStyle/>
                    <a:p>
                      <a:pPr fontAlgn="b"/>
                      <a:r>
                        <a:rPr lang="en-IN" sz="2800" b="1" dirty="0">
                          <a:effectLst/>
                        </a:rPr>
                        <a:t>Preservation Method</a:t>
                      </a:r>
                    </a:p>
                  </a:txBody>
                  <a:tcPr marL="32926" marR="32926" marT="16463" marB="16463" anchor="b"/>
                </a:tc>
                <a:tc>
                  <a:txBody>
                    <a:bodyPr/>
                    <a:lstStyle/>
                    <a:p>
                      <a:pPr fontAlgn="b"/>
                      <a:r>
                        <a:rPr lang="en-IN" sz="2800" b="1" dirty="0">
                          <a:effectLst/>
                        </a:rPr>
                        <a:t>Description</a:t>
                      </a:r>
                    </a:p>
                  </a:txBody>
                  <a:tcPr marL="32926" marR="32926" marT="16463" marB="16463" anchor="b"/>
                </a:tc>
                <a:extLst>
                  <a:ext uri="{0D108BD9-81ED-4DB2-BD59-A6C34878D82A}">
                    <a16:rowId xmlns:a16="http://schemas.microsoft.com/office/drawing/2014/main" val="3013235930"/>
                  </a:ext>
                </a:extLst>
              </a:tr>
              <a:tr h="815068">
                <a:tc>
                  <a:txBody>
                    <a:bodyPr/>
                    <a:lstStyle/>
                    <a:p>
                      <a:pPr fontAlgn="base"/>
                      <a:r>
                        <a:rPr lang="en-IN" sz="2200">
                          <a:effectLst/>
                        </a:rPr>
                        <a:t>Chemical Method</a:t>
                      </a:r>
                    </a:p>
                  </a:txBody>
                  <a:tcPr marL="32926" marR="32926" marT="16463" marB="16463" anchor="ctr"/>
                </a:tc>
                <a:tc>
                  <a:txBody>
                    <a:bodyPr/>
                    <a:lstStyle/>
                    <a:p>
                      <a:pPr fontAlgn="base"/>
                      <a:r>
                        <a:rPr lang="en-GB" sz="2200">
                          <a:effectLst/>
                        </a:rPr>
                        <a:t>Use of chemical preservatives to inhibit microbial growth and extend the shelf life of food.</a:t>
                      </a:r>
                    </a:p>
                  </a:txBody>
                  <a:tcPr marL="32926" marR="32926" marT="16463" marB="16463" anchor="ctr"/>
                </a:tc>
                <a:extLst>
                  <a:ext uri="{0D108BD9-81ED-4DB2-BD59-A6C34878D82A}">
                    <a16:rowId xmlns:a16="http://schemas.microsoft.com/office/drawing/2014/main" val="2431661969"/>
                  </a:ext>
                </a:extLst>
              </a:tr>
              <a:tr h="815068">
                <a:tc>
                  <a:txBody>
                    <a:bodyPr/>
                    <a:lstStyle/>
                    <a:p>
                      <a:pPr fontAlgn="base"/>
                      <a:r>
                        <a:rPr lang="en-IN" sz="2200">
                          <a:effectLst/>
                        </a:rPr>
                        <a:t>Preservation by Common Salt</a:t>
                      </a:r>
                    </a:p>
                  </a:txBody>
                  <a:tcPr marL="32926" marR="32926" marT="16463" marB="16463" anchor="ctr"/>
                </a:tc>
                <a:tc>
                  <a:txBody>
                    <a:bodyPr/>
                    <a:lstStyle/>
                    <a:p>
                      <a:pPr fontAlgn="base"/>
                      <a:r>
                        <a:rPr lang="en-GB" sz="2200">
                          <a:effectLst/>
                        </a:rPr>
                        <a:t>Immersing food in a salt solution to dehydrate and inhibit bacterial and fungal growth.</a:t>
                      </a:r>
                    </a:p>
                  </a:txBody>
                  <a:tcPr marL="32926" marR="32926" marT="16463" marB="16463" anchor="ctr"/>
                </a:tc>
                <a:extLst>
                  <a:ext uri="{0D108BD9-81ED-4DB2-BD59-A6C34878D82A}">
                    <a16:rowId xmlns:a16="http://schemas.microsoft.com/office/drawing/2014/main" val="352838211"/>
                  </a:ext>
                </a:extLst>
              </a:tr>
              <a:tr h="1074061">
                <a:tc>
                  <a:txBody>
                    <a:bodyPr/>
                    <a:lstStyle/>
                    <a:p>
                      <a:pPr fontAlgn="base"/>
                      <a:r>
                        <a:rPr lang="en-IN" sz="2200" dirty="0">
                          <a:effectLst/>
                        </a:rPr>
                        <a:t>Storage and Packing</a:t>
                      </a:r>
                    </a:p>
                  </a:txBody>
                  <a:tcPr marL="32926" marR="32926" marT="16463" marB="16463" anchor="ctr"/>
                </a:tc>
                <a:tc>
                  <a:txBody>
                    <a:bodyPr/>
                    <a:lstStyle/>
                    <a:p>
                      <a:pPr fontAlgn="base"/>
                      <a:r>
                        <a:rPr lang="en-GB" sz="2200" dirty="0">
                          <a:effectLst/>
                        </a:rPr>
                        <a:t>Vacuum sealing or airtight packaging to prevent the entry of microorganisms and maintain freshness.</a:t>
                      </a:r>
                    </a:p>
                  </a:txBody>
                  <a:tcPr marL="32926" marR="32926" marT="16463" marB="16463" anchor="ctr"/>
                </a:tc>
                <a:extLst>
                  <a:ext uri="{0D108BD9-81ED-4DB2-BD59-A6C34878D82A}">
                    <a16:rowId xmlns:a16="http://schemas.microsoft.com/office/drawing/2014/main" val="3543075895"/>
                  </a:ext>
                </a:extLst>
              </a:tr>
              <a:tr h="944565">
                <a:tc>
                  <a:txBody>
                    <a:bodyPr/>
                    <a:lstStyle/>
                    <a:p>
                      <a:pPr fontAlgn="base"/>
                      <a:r>
                        <a:rPr lang="en-IN" sz="2200">
                          <a:effectLst/>
                        </a:rPr>
                        <a:t>Preservation by Sugar</a:t>
                      </a:r>
                    </a:p>
                  </a:txBody>
                  <a:tcPr marL="32926" marR="32926" marT="16463" marB="16463" anchor="ctr"/>
                </a:tc>
                <a:tc>
                  <a:txBody>
                    <a:bodyPr/>
                    <a:lstStyle/>
                    <a:p>
                      <a:pPr fontAlgn="base"/>
                      <a:r>
                        <a:rPr lang="en-GB" sz="2200" dirty="0">
                          <a:effectLst/>
                        </a:rPr>
                        <a:t>High sugar concentrations in jams, jellies, and syrups to inhibit microbial growth and preserve fruits.</a:t>
                      </a:r>
                    </a:p>
                  </a:txBody>
                  <a:tcPr marL="32926" marR="32926" marT="16463" marB="16463" anchor="ctr"/>
                </a:tc>
                <a:extLst>
                  <a:ext uri="{0D108BD9-81ED-4DB2-BD59-A6C34878D82A}">
                    <a16:rowId xmlns:a16="http://schemas.microsoft.com/office/drawing/2014/main" val="3234440187"/>
                  </a:ext>
                </a:extLst>
              </a:tr>
              <a:tr h="944565">
                <a:tc>
                  <a:txBody>
                    <a:bodyPr/>
                    <a:lstStyle/>
                    <a:p>
                      <a:pPr fontAlgn="base"/>
                      <a:r>
                        <a:rPr lang="en-GB" sz="2200">
                          <a:effectLst/>
                        </a:rPr>
                        <a:t>Preservation by Oil and Vinegar</a:t>
                      </a:r>
                    </a:p>
                  </a:txBody>
                  <a:tcPr marL="32926" marR="32926" marT="16463" marB="16463" anchor="ctr"/>
                </a:tc>
                <a:tc>
                  <a:txBody>
                    <a:bodyPr/>
                    <a:lstStyle/>
                    <a:p>
                      <a:pPr fontAlgn="base"/>
                      <a:r>
                        <a:rPr lang="en-GB" sz="2200">
                          <a:effectLst/>
                        </a:rPr>
                        <a:t>Submerging food in oil or vinegar to create an oxygen-free environment, preventing spoilage.</a:t>
                      </a:r>
                    </a:p>
                  </a:txBody>
                  <a:tcPr marL="32926" marR="32926" marT="16463" marB="16463" anchor="ctr"/>
                </a:tc>
                <a:extLst>
                  <a:ext uri="{0D108BD9-81ED-4DB2-BD59-A6C34878D82A}">
                    <a16:rowId xmlns:a16="http://schemas.microsoft.com/office/drawing/2014/main" val="983579107"/>
                  </a:ext>
                </a:extLst>
              </a:tr>
              <a:tr h="815068">
                <a:tc>
                  <a:txBody>
                    <a:bodyPr/>
                    <a:lstStyle/>
                    <a:p>
                      <a:pPr fontAlgn="base"/>
                      <a:r>
                        <a:rPr lang="en-IN" sz="2200">
                          <a:effectLst/>
                        </a:rPr>
                        <a:t>Heat and Cold Treatments</a:t>
                      </a:r>
                    </a:p>
                  </a:txBody>
                  <a:tcPr marL="32926" marR="32926" marT="16463" marB="16463" anchor="ctr"/>
                </a:tc>
                <a:tc>
                  <a:txBody>
                    <a:bodyPr/>
                    <a:lstStyle/>
                    <a:p>
                      <a:pPr fontAlgn="base"/>
                      <a:r>
                        <a:rPr lang="en-GB" sz="2200" dirty="0">
                          <a:effectLst/>
                        </a:rPr>
                        <a:t>Heat (canning) or freezing to kill or slow down microbial activity, preserving the food's quality.</a:t>
                      </a:r>
                    </a:p>
                  </a:txBody>
                  <a:tcPr marL="32926" marR="32926" marT="16463" marB="16463" anchor="ctr"/>
                </a:tc>
                <a:extLst>
                  <a:ext uri="{0D108BD9-81ED-4DB2-BD59-A6C34878D82A}">
                    <a16:rowId xmlns:a16="http://schemas.microsoft.com/office/drawing/2014/main" val="3813521748"/>
                  </a:ext>
                </a:extLst>
              </a:tr>
            </a:tbl>
          </a:graphicData>
        </a:graphic>
      </p:graphicFrame>
    </p:spTree>
    <p:extLst>
      <p:ext uri="{BB962C8B-B14F-4D97-AF65-F5344CB8AC3E}">
        <p14:creationId xmlns:p14="http://schemas.microsoft.com/office/powerpoint/2010/main" val="781344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1442-683E-07C3-A628-9AD95583856B}"/>
              </a:ext>
            </a:extLst>
          </p:cNvPr>
          <p:cNvSpPr>
            <a:spLocks noGrp="1"/>
          </p:cNvSpPr>
          <p:nvPr>
            <p:ph type="ctrTitle"/>
          </p:nvPr>
        </p:nvSpPr>
        <p:spPr>
          <a:xfrm>
            <a:off x="1727200" y="2837286"/>
            <a:ext cx="10363200" cy="1140672"/>
          </a:xfrm>
          <a:solidFill>
            <a:schemeClr val="accent2">
              <a:lumMod val="50000"/>
            </a:schemeClr>
          </a:solidFill>
        </p:spPr>
        <p:txBody>
          <a:bodyPr/>
          <a:lstStyle/>
          <a:p>
            <a:r>
              <a:rPr lang="en-IN" b="1" i="0" dirty="0">
                <a:solidFill>
                  <a:schemeClr val="bg1"/>
                </a:solidFill>
                <a:effectLst/>
                <a:latin typeface="Söhne"/>
              </a:rPr>
              <a:t>PASTEURIZATION</a:t>
            </a:r>
            <a:endParaRPr lang="en-IN" b="1" dirty="0">
              <a:solidFill>
                <a:schemeClr val="bg1"/>
              </a:solidFill>
            </a:endParaRPr>
          </a:p>
        </p:txBody>
      </p:sp>
      <p:sp>
        <p:nvSpPr>
          <p:cNvPr id="4" name="Date Placeholder 3">
            <a:extLst>
              <a:ext uri="{FF2B5EF4-FFF2-40B4-BE49-F238E27FC236}">
                <a16:creationId xmlns:a16="http://schemas.microsoft.com/office/drawing/2014/main" id="{297A6BFC-3E2E-C8E6-1E35-C3AD594EC86B}"/>
              </a:ext>
            </a:extLst>
          </p:cNvPr>
          <p:cNvSpPr>
            <a:spLocks noGrp="1"/>
          </p:cNvSpPr>
          <p:nvPr>
            <p:ph type="dt" sz="half" idx="10"/>
          </p:nvPr>
        </p:nvSpPr>
        <p:spPr/>
        <p:txBody>
          <a:bodyPr/>
          <a:lstStyle/>
          <a:p>
            <a:fld id="{EEC56D8C-E13C-4C53-8455-19D24CEEB7CD}" type="datetime1">
              <a:rPr lang="en-US" smtClean="0"/>
              <a:t>11/13/2023</a:t>
            </a:fld>
            <a:endParaRPr lang="en-US"/>
          </a:p>
        </p:txBody>
      </p:sp>
      <p:sp>
        <p:nvSpPr>
          <p:cNvPr id="5" name="Slide Number Placeholder 4">
            <a:extLst>
              <a:ext uri="{FF2B5EF4-FFF2-40B4-BE49-F238E27FC236}">
                <a16:creationId xmlns:a16="http://schemas.microsoft.com/office/drawing/2014/main" id="{42886CDF-6ACE-0398-5353-1885814514FD}"/>
              </a:ext>
            </a:extLst>
          </p:cNvPr>
          <p:cNvSpPr>
            <a:spLocks noGrp="1"/>
          </p:cNvSpPr>
          <p:nvPr>
            <p:ph type="sldNum" sz="quarter" idx="12"/>
          </p:nvPr>
        </p:nvSpPr>
        <p:spPr/>
        <p:txBody>
          <a:bodyPr/>
          <a:lstStyle/>
          <a:p>
            <a:fld id="{B6F15528-21DE-4FAA-801E-634DDDAF4B2B}" type="slidenum">
              <a:rPr lang="en-IN" smtClean="0"/>
              <a:t>32</a:t>
            </a:fld>
            <a:endParaRPr lang="en-IN"/>
          </a:p>
        </p:txBody>
      </p:sp>
      <p:pic>
        <p:nvPicPr>
          <p:cNvPr id="7" name="Picture 6">
            <a:extLst>
              <a:ext uri="{FF2B5EF4-FFF2-40B4-BE49-F238E27FC236}">
                <a16:creationId xmlns:a16="http://schemas.microsoft.com/office/drawing/2014/main" id="{FF06697C-88FD-7F9A-DA19-F1F02C6EE24B}"/>
              </a:ext>
            </a:extLst>
          </p:cNvPr>
          <p:cNvPicPr>
            <a:picLocks noChangeAspect="1"/>
          </p:cNvPicPr>
          <p:nvPr/>
        </p:nvPicPr>
        <p:blipFill rotWithShape="1">
          <a:blip r:embed="rId2">
            <a:extLst>
              <a:ext uri="{28A0092B-C50C-407E-A947-70E740481C1C}">
                <a14:useLocalDpi xmlns:a14="http://schemas.microsoft.com/office/drawing/2010/main" val="0"/>
              </a:ext>
            </a:extLst>
          </a:blip>
          <a:srcRect l="20781" t="8333"/>
          <a:stretch/>
        </p:blipFill>
        <p:spPr>
          <a:xfrm>
            <a:off x="4965700" y="4040188"/>
            <a:ext cx="3886200" cy="3372639"/>
          </a:xfrm>
          <a:prstGeom prst="rect">
            <a:avLst/>
          </a:prstGeom>
        </p:spPr>
      </p:pic>
    </p:spTree>
    <p:extLst>
      <p:ext uri="{BB962C8B-B14F-4D97-AF65-F5344CB8AC3E}">
        <p14:creationId xmlns:p14="http://schemas.microsoft.com/office/powerpoint/2010/main" val="22172033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89125-37A5-A433-8B8D-3386C69AD37A}"/>
              </a:ext>
            </a:extLst>
          </p:cNvPr>
          <p:cNvSpPr>
            <a:spLocks noGrp="1"/>
          </p:cNvSpPr>
          <p:nvPr>
            <p:ph type="title"/>
          </p:nvPr>
        </p:nvSpPr>
        <p:spPr>
          <a:solidFill>
            <a:schemeClr val="accent2">
              <a:lumMod val="50000"/>
            </a:schemeClr>
          </a:solidFill>
        </p:spPr>
        <p:txBody>
          <a:bodyPr/>
          <a:lstStyle/>
          <a:p>
            <a:r>
              <a:rPr lang="en-IN" b="1" i="0" dirty="0">
                <a:solidFill>
                  <a:schemeClr val="bg1"/>
                </a:solidFill>
                <a:effectLst/>
                <a:latin typeface="Söhne"/>
              </a:rPr>
              <a:t>PASTEURIZATION</a:t>
            </a:r>
            <a:endParaRPr lang="en-IN" b="1" dirty="0">
              <a:solidFill>
                <a:schemeClr val="bg1"/>
              </a:solidFill>
            </a:endParaRPr>
          </a:p>
        </p:txBody>
      </p:sp>
      <p:sp>
        <p:nvSpPr>
          <p:cNvPr id="3" name="Content Placeholder 2">
            <a:extLst>
              <a:ext uri="{FF2B5EF4-FFF2-40B4-BE49-F238E27FC236}">
                <a16:creationId xmlns:a16="http://schemas.microsoft.com/office/drawing/2014/main" id="{06164C8D-94B8-C49A-CD98-3ABB6EB245F4}"/>
              </a:ext>
            </a:extLst>
          </p:cNvPr>
          <p:cNvSpPr>
            <a:spLocks noGrp="1"/>
          </p:cNvSpPr>
          <p:nvPr>
            <p:ph idx="1"/>
          </p:nvPr>
        </p:nvSpPr>
        <p:spPr>
          <a:solidFill>
            <a:schemeClr val="accent2">
              <a:lumMod val="20000"/>
              <a:lumOff val="80000"/>
            </a:schemeClr>
          </a:solidFill>
        </p:spPr>
        <p:txBody>
          <a:bodyPr>
            <a:normAutofit fontScale="92500" lnSpcReduction="20000"/>
          </a:bodyPr>
          <a:lstStyle/>
          <a:p>
            <a:pPr algn="l">
              <a:buFont typeface="Arial" panose="020B0604020202020204" pitchFamily="34" charset="0"/>
              <a:buChar char="•"/>
            </a:pPr>
            <a:r>
              <a:rPr lang="en-GB" b="1" i="0" dirty="0">
                <a:solidFill>
                  <a:srgbClr val="374151"/>
                </a:solidFill>
                <a:effectLst/>
                <a:latin typeface="Söhne"/>
              </a:rPr>
              <a:t>Definition:</a:t>
            </a:r>
            <a:r>
              <a:rPr lang="en-GB" b="0" i="0" dirty="0">
                <a:solidFill>
                  <a:srgbClr val="374151"/>
                </a:solidFill>
                <a:effectLst/>
                <a:latin typeface="Söhne"/>
              </a:rPr>
              <a:t> Pasteurization is a heat treatment process designed to kill or deactivate harmful microorganisms in food and beverages, primarily liquids like milk and wine.</a:t>
            </a:r>
          </a:p>
          <a:p>
            <a:pPr algn="l">
              <a:buFont typeface="Arial" panose="020B0604020202020204" pitchFamily="34" charset="0"/>
              <a:buChar char="•"/>
            </a:pPr>
            <a:r>
              <a:rPr lang="en-GB" b="1" i="0" dirty="0">
                <a:solidFill>
                  <a:srgbClr val="374151"/>
                </a:solidFill>
                <a:effectLst/>
                <a:latin typeface="Söhne"/>
              </a:rPr>
              <a:t>Invention:</a:t>
            </a:r>
            <a:r>
              <a:rPr lang="en-GB" b="0" i="0" dirty="0">
                <a:solidFill>
                  <a:srgbClr val="374151"/>
                </a:solidFill>
                <a:effectLst/>
                <a:latin typeface="Söhne"/>
              </a:rPr>
              <a:t> Louis Pasteur developed pasteurization in the 1860s as a method to prevent the spoilage of beverages and the transmission of diseases through contaminated liquids.</a:t>
            </a:r>
          </a:p>
          <a:p>
            <a:pPr algn="l">
              <a:buFont typeface="Arial" panose="020B0604020202020204" pitchFamily="34" charset="0"/>
              <a:buChar char="•"/>
            </a:pPr>
            <a:r>
              <a:rPr lang="en-GB" b="1" i="0" dirty="0">
                <a:solidFill>
                  <a:srgbClr val="374151"/>
                </a:solidFill>
                <a:effectLst/>
                <a:latin typeface="Söhne"/>
              </a:rPr>
              <a:t>Process:</a:t>
            </a:r>
            <a:r>
              <a:rPr lang="en-GB" b="0" i="0" dirty="0">
                <a:solidFill>
                  <a:srgbClr val="374151"/>
                </a:solidFill>
                <a:effectLst/>
                <a:latin typeface="Söhne"/>
              </a:rPr>
              <a:t> The process involves heating a liquid to a specific temperature for a defined period and then rapidly cooling it. This method destroys harmful bacteria, </a:t>
            </a:r>
            <a:r>
              <a:rPr lang="en-GB" b="0" i="0" dirty="0" err="1">
                <a:solidFill>
                  <a:srgbClr val="374151"/>
                </a:solidFill>
                <a:effectLst/>
                <a:latin typeface="Söhne"/>
              </a:rPr>
              <a:t>molds</a:t>
            </a:r>
            <a:r>
              <a:rPr lang="en-GB" b="0" i="0" dirty="0">
                <a:solidFill>
                  <a:srgbClr val="374151"/>
                </a:solidFill>
                <a:effectLst/>
                <a:latin typeface="Söhne"/>
              </a:rPr>
              <a:t>, and yeasts, extending the shelf life of the product.</a:t>
            </a:r>
          </a:p>
          <a:p>
            <a:pPr algn="l">
              <a:buFont typeface="Arial" panose="020B0604020202020204" pitchFamily="34" charset="0"/>
              <a:buChar char="•"/>
            </a:pPr>
            <a:r>
              <a:rPr lang="en-GB" b="1" i="0" dirty="0">
                <a:solidFill>
                  <a:srgbClr val="374151"/>
                </a:solidFill>
                <a:effectLst/>
                <a:latin typeface="Söhne"/>
              </a:rPr>
              <a:t>Significance:</a:t>
            </a:r>
            <a:r>
              <a:rPr lang="en-GB" b="0" i="0" dirty="0">
                <a:solidFill>
                  <a:srgbClr val="374151"/>
                </a:solidFill>
                <a:effectLst/>
                <a:latin typeface="Söhne"/>
              </a:rPr>
              <a:t> Pasteurization revolutionized food safety and public health by reducing the risk of infectious diseases transmitted through consumables. It has become a standard method for preserving the quality and safety of various beverages.</a:t>
            </a:r>
          </a:p>
        </p:txBody>
      </p:sp>
      <p:sp>
        <p:nvSpPr>
          <p:cNvPr id="4" name="Date Placeholder 3">
            <a:extLst>
              <a:ext uri="{FF2B5EF4-FFF2-40B4-BE49-F238E27FC236}">
                <a16:creationId xmlns:a16="http://schemas.microsoft.com/office/drawing/2014/main" id="{489C55E5-1CB9-F35E-BCA0-CBA392F67891}"/>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5A364AFC-2C47-2EB9-9293-DD5755E201C1}"/>
              </a:ext>
            </a:extLst>
          </p:cNvPr>
          <p:cNvSpPr>
            <a:spLocks noGrp="1"/>
          </p:cNvSpPr>
          <p:nvPr>
            <p:ph type="sldNum" sz="quarter" idx="12"/>
          </p:nvPr>
        </p:nvSpPr>
        <p:spPr/>
        <p:txBody>
          <a:bodyPr/>
          <a:lstStyle/>
          <a:p>
            <a:fld id="{B6F15528-21DE-4FAA-801E-634DDDAF4B2B}" type="slidenum">
              <a:rPr lang="en-IN" smtClean="0"/>
              <a:t>33</a:t>
            </a:fld>
            <a:endParaRPr lang="en-IN"/>
          </a:p>
        </p:txBody>
      </p:sp>
    </p:spTree>
    <p:extLst>
      <p:ext uri="{BB962C8B-B14F-4D97-AF65-F5344CB8AC3E}">
        <p14:creationId xmlns:p14="http://schemas.microsoft.com/office/powerpoint/2010/main" val="90402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0646-85C4-E2F3-56F6-7CD842DB722E}"/>
              </a:ext>
            </a:extLst>
          </p:cNvPr>
          <p:cNvSpPr>
            <a:spLocks noGrp="1"/>
          </p:cNvSpPr>
          <p:nvPr>
            <p:ph type="title"/>
          </p:nvPr>
        </p:nvSpPr>
        <p:spPr>
          <a:solidFill>
            <a:srgbClr val="660033"/>
          </a:solidFill>
        </p:spPr>
        <p:txBody>
          <a:bodyPr/>
          <a:lstStyle/>
          <a:p>
            <a:r>
              <a:rPr lang="en-GB" b="1" i="0" dirty="0">
                <a:solidFill>
                  <a:schemeClr val="bg1"/>
                </a:solidFill>
                <a:effectLst/>
                <a:latin typeface="Söhne"/>
              </a:rPr>
              <a:t>Louis Pasteur</a:t>
            </a:r>
            <a:endParaRPr lang="en-IN" b="1" dirty="0">
              <a:solidFill>
                <a:schemeClr val="bg1"/>
              </a:solidFill>
            </a:endParaRPr>
          </a:p>
        </p:txBody>
      </p:sp>
      <p:sp>
        <p:nvSpPr>
          <p:cNvPr id="3" name="Content Placeholder 2">
            <a:extLst>
              <a:ext uri="{FF2B5EF4-FFF2-40B4-BE49-F238E27FC236}">
                <a16:creationId xmlns:a16="http://schemas.microsoft.com/office/drawing/2014/main" id="{CCEB8E0C-2E42-6D3C-AE29-F4FED3E10A1D}"/>
              </a:ext>
            </a:extLst>
          </p:cNvPr>
          <p:cNvSpPr>
            <a:spLocks noGrp="1"/>
          </p:cNvSpPr>
          <p:nvPr>
            <p:ph idx="1"/>
          </p:nvPr>
        </p:nvSpPr>
        <p:spPr>
          <a:solidFill>
            <a:srgbClr val="FFCCCC"/>
          </a:solidFill>
        </p:spPr>
        <p:txBody>
          <a:bodyPr/>
          <a:lstStyle/>
          <a:p>
            <a:r>
              <a:rPr lang="en-GB" b="0" i="0" dirty="0">
                <a:solidFill>
                  <a:srgbClr val="374151"/>
                </a:solidFill>
                <a:effectLst/>
                <a:latin typeface="Söhne"/>
              </a:rPr>
              <a:t>Louis Pasteur (1822–1895) was a French chemist and microbiologist renowned for his groundbreaking contributions to the fields of microbiology and medicine. One of his significant achievements is associated with the process known as pasteurization.</a:t>
            </a:r>
            <a:endParaRPr lang="en-IN" dirty="0"/>
          </a:p>
        </p:txBody>
      </p:sp>
      <p:pic>
        <p:nvPicPr>
          <p:cNvPr id="6" name="Picture 2" descr="Biography of Louis Pasteur, French Biologist and Chemist">
            <a:extLst>
              <a:ext uri="{FF2B5EF4-FFF2-40B4-BE49-F238E27FC236}">
                <a16:creationId xmlns:a16="http://schemas.microsoft.com/office/drawing/2014/main" id="{141EFAB5-59D2-D70A-F4B6-991D62E42D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5700" y="3896497"/>
            <a:ext cx="3886200" cy="291403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ABB8767F-6727-13CF-266D-50B3BB4D3659}"/>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F72F149A-0821-EF33-F65F-0958C2D8CE01}"/>
              </a:ext>
            </a:extLst>
          </p:cNvPr>
          <p:cNvSpPr>
            <a:spLocks noGrp="1"/>
          </p:cNvSpPr>
          <p:nvPr>
            <p:ph type="sldNum" sz="quarter" idx="12"/>
          </p:nvPr>
        </p:nvSpPr>
        <p:spPr/>
        <p:txBody>
          <a:bodyPr/>
          <a:lstStyle/>
          <a:p>
            <a:fld id="{B6F15528-21DE-4FAA-801E-634DDDAF4B2B}" type="slidenum">
              <a:rPr lang="en-IN" smtClean="0"/>
              <a:t>34</a:t>
            </a:fld>
            <a:endParaRPr lang="en-IN"/>
          </a:p>
        </p:txBody>
      </p:sp>
    </p:spTree>
    <p:extLst>
      <p:ext uri="{BB962C8B-B14F-4D97-AF65-F5344CB8AC3E}">
        <p14:creationId xmlns:p14="http://schemas.microsoft.com/office/powerpoint/2010/main" val="1849965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BA2C5-5596-B457-F6C1-872F627C30C8}"/>
              </a:ext>
            </a:extLst>
          </p:cNvPr>
          <p:cNvSpPr>
            <a:spLocks noGrp="1"/>
          </p:cNvSpPr>
          <p:nvPr>
            <p:ph type="ctrTitle"/>
          </p:nvPr>
        </p:nvSpPr>
        <p:spPr>
          <a:xfrm>
            <a:off x="1727200" y="2837286"/>
            <a:ext cx="10363200" cy="1140672"/>
          </a:xfrm>
          <a:solidFill>
            <a:schemeClr val="bg1">
              <a:lumMod val="50000"/>
            </a:schemeClr>
          </a:solidFill>
        </p:spPr>
        <p:txBody>
          <a:bodyPr/>
          <a:lstStyle/>
          <a:p>
            <a:r>
              <a:rPr lang="en-IN" b="1" dirty="0">
                <a:solidFill>
                  <a:schemeClr val="bg1"/>
                </a:solidFill>
              </a:rPr>
              <a:t>Nitrogen Fixation</a:t>
            </a:r>
          </a:p>
        </p:txBody>
      </p:sp>
      <p:sp>
        <p:nvSpPr>
          <p:cNvPr id="3" name="Subtitle 2">
            <a:extLst>
              <a:ext uri="{FF2B5EF4-FFF2-40B4-BE49-F238E27FC236}">
                <a16:creationId xmlns:a16="http://schemas.microsoft.com/office/drawing/2014/main" id="{1EB69380-23B2-A6BA-1499-5958B973387F}"/>
              </a:ext>
            </a:extLst>
          </p:cNvPr>
          <p:cNvSpPr>
            <a:spLocks noGrp="1"/>
          </p:cNvSpPr>
          <p:nvPr>
            <p:ph type="subTitle" idx="1"/>
          </p:nvPr>
        </p:nvSpPr>
        <p:spPr/>
        <p:txBody>
          <a:bodyPr/>
          <a:lstStyle/>
          <a:p>
            <a:pPr algn="just"/>
            <a:r>
              <a:rPr lang="en-GB" b="0" i="0" dirty="0">
                <a:solidFill>
                  <a:srgbClr val="374151"/>
                </a:solidFill>
                <a:effectLst/>
                <a:latin typeface="Söhne"/>
              </a:rPr>
              <a:t>Nitrogen fixation is a vital biological process where certain microorganisms convert atmospheric nitrogen into a form usable by plants, enhancing soil fertility and promoting plant growth.</a:t>
            </a:r>
            <a:endParaRPr lang="en-IN" dirty="0"/>
          </a:p>
        </p:txBody>
      </p:sp>
      <p:sp>
        <p:nvSpPr>
          <p:cNvPr id="4" name="Date Placeholder 3">
            <a:extLst>
              <a:ext uri="{FF2B5EF4-FFF2-40B4-BE49-F238E27FC236}">
                <a16:creationId xmlns:a16="http://schemas.microsoft.com/office/drawing/2014/main" id="{95881B77-26B3-AA78-F473-ADCA12449AD8}"/>
              </a:ext>
            </a:extLst>
          </p:cNvPr>
          <p:cNvSpPr>
            <a:spLocks noGrp="1"/>
          </p:cNvSpPr>
          <p:nvPr>
            <p:ph type="dt" sz="half" idx="10"/>
          </p:nvPr>
        </p:nvSpPr>
        <p:spPr/>
        <p:txBody>
          <a:bodyPr/>
          <a:lstStyle/>
          <a:p>
            <a:fld id="{EEC56D8C-E13C-4C53-8455-19D24CEEB7CD}" type="datetime1">
              <a:rPr lang="en-US" smtClean="0"/>
              <a:t>11/13/2023</a:t>
            </a:fld>
            <a:endParaRPr lang="en-US"/>
          </a:p>
        </p:txBody>
      </p:sp>
      <p:sp>
        <p:nvSpPr>
          <p:cNvPr id="5" name="Slide Number Placeholder 4">
            <a:extLst>
              <a:ext uri="{FF2B5EF4-FFF2-40B4-BE49-F238E27FC236}">
                <a16:creationId xmlns:a16="http://schemas.microsoft.com/office/drawing/2014/main" id="{12917A2F-ECD0-6541-8D30-55FB6025E888}"/>
              </a:ext>
            </a:extLst>
          </p:cNvPr>
          <p:cNvSpPr>
            <a:spLocks noGrp="1"/>
          </p:cNvSpPr>
          <p:nvPr>
            <p:ph type="sldNum" sz="quarter" idx="12"/>
          </p:nvPr>
        </p:nvSpPr>
        <p:spPr/>
        <p:txBody>
          <a:bodyPr/>
          <a:lstStyle/>
          <a:p>
            <a:fld id="{B6F15528-21DE-4FAA-801E-634DDDAF4B2B}" type="slidenum">
              <a:rPr lang="en-IN" smtClean="0"/>
              <a:t>35</a:t>
            </a:fld>
            <a:endParaRPr lang="en-IN"/>
          </a:p>
        </p:txBody>
      </p:sp>
    </p:spTree>
    <p:extLst>
      <p:ext uri="{BB962C8B-B14F-4D97-AF65-F5344CB8AC3E}">
        <p14:creationId xmlns:p14="http://schemas.microsoft.com/office/powerpoint/2010/main" val="3319675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FD869-B33B-1857-AE60-0617E3130D48}"/>
              </a:ext>
            </a:extLst>
          </p:cNvPr>
          <p:cNvSpPr>
            <a:spLocks noGrp="1"/>
          </p:cNvSpPr>
          <p:nvPr>
            <p:ph type="title"/>
          </p:nvPr>
        </p:nvSpPr>
        <p:spPr>
          <a:solidFill>
            <a:schemeClr val="bg1">
              <a:lumMod val="50000"/>
            </a:schemeClr>
          </a:solidFill>
        </p:spPr>
        <p:txBody>
          <a:bodyPr/>
          <a:lstStyle/>
          <a:p>
            <a:r>
              <a:rPr lang="en-IN" b="1" dirty="0">
                <a:solidFill>
                  <a:schemeClr val="bg1"/>
                </a:solidFill>
                <a:latin typeface="Söhne"/>
              </a:rPr>
              <a:t>R</a:t>
            </a:r>
            <a:r>
              <a:rPr lang="en-IN" b="1" i="0" dirty="0">
                <a:solidFill>
                  <a:schemeClr val="bg1"/>
                </a:solidFill>
                <a:effectLst/>
                <a:latin typeface="Söhne"/>
              </a:rPr>
              <a:t>ole of microbes in Nitrogen Fixation</a:t>
            </a:r>
            <a:endParaRPr lang="en-IN" b="1" dirty="0">
              <a:solidFill>
                <a:schemeClr val="bg1"/>
              </a:solidFill>
            </a:endParaRPr>
          </a:p>
        </p:txBody>
      </p:sp>
      <p:sp>
        <p:nvSpPr>
          <p:cNvPr id="3" name="Content Placeholder 2">
            <a:extLst>
              <a:ext uri="{FF2B5EF4-FFF2-40B4-BE49-F238E27FC236}">
                <a16:creationId xmlns:a16="http://schemas.microsoft.com/office/drawing/2014/main" id="{2C8E5862-1BC9-95DD-BDCB-3B7F84C32E2B}"/>
              </a:ext>
            </a:extLst>
          </p:cNvPr>
          <p:cNvSpPr>
            <a:spLocks noGrp="1"/>
          </p:cNvSpPr>
          <p:nvPr>
            <p:ph idx="1"/>
          </p:nvPr>
        </p:nvSpPr>
        <p:spPr>
          <a:solidFill>
            <a:schemeClr val="bg1">
              <a:lumMod val="95000"/>
            </a:schemeClr>
          </a:solidFill>
        </p:spPr>
        <p:txBody>
          <a:bodyPr>
            <a:normAutofit fontScale="92500" lnSpcReduction="10000"/>
          </a:bodyPr>
          <a:lstStyle/>
          <a:p>
            <a:pPr algn="l">
              <a:buFont typeface="+mj-lt"/>
              <a:buAutoNum type="arabicPeriod"/>
            </a:pPr>
            <a:r>
              <a:rPr lang="en-IN" b="1" i="0" dirty="0">
                <a:solidFill>
                  <a:srgbClr val="374151"/>
                </a:solidFill>
                <a:effectLst/>
                <a:latin typeface="Söhne"/>
              </a:rPr>
              <a:t>Rhizobium:</a:t>
            </a:r>
            <a:endParaRPr lang="en-IN" b="0" i="0" dirty="0">
              <a:solidFill>
                <a:srgbClr val="374151"/>
              </a:solidFill>
              <a:effectLst/>
              <a:latin typeface="Söhne"/>
            </a:endParaRPr>
          </a:p>
          <a:p>
            <a:pPr marL="742950" lvl="1" indent="-285750" algn="l">
              <a:buFont typeface="+mj-lt"/>
              <a:buAutoNum type="arabicPeriod"/>
            </a:pPr>
            <a:r>
              <a:rPr lang="en-IN" b="0" i="0" dirty="0">
                <a:solidFill>
                  <a:srgbClr val="374151"/>
                </a:solidFill>
                <a:effectLst/>
                <a:latin typeface="Söhne"/>
              </a:rPr>
              <a:t>Forms symbiotic relationships with legumes, residing in root nodules and converting atmospheric nitrogen into ammonia.</a:t>
            </a:r>
          </a:p>
          <a:p>
            <a:pPr algn="l">
              <a:buFont typeface="+mj-lt"/>
              <a:buAutoNum type="arabicPeriod"/>
            </a:pPr>
            <a:r>
              <a:rPr lang="en-IN" b="1" i="0" dirty="0">
                <a:solidFill>
                  <a:srgbClr val="374151"/>
                </a:solidFill>
                <a:effectLst/>
                <a:latin typeface="Söhne"/>
              </a:rPr>
              <a:t>Azotobacter:</a:t>
            </a:r>
            <a:endParaRPr lang="en-IN" b="0" i="0" dirty="0">
              <a:solidFill>
                <a:srgbClr val="374151"/>
              </a:solidFill>
              <a:effectLst/>
              <a:latin typeface="Söhne"/>
            </a:endParaRPr>
          </a:p>
          <a:p>
            <a:pPr marL="742950" lvl="1" indent="-285750" algn="l">
              <a:buFont typeface="+mj-lt"/>
              <a:buAutoNum type="arabicPeriod"/>
            </a:pPr>
            <a:r>
              <a:rPr lang="en-IN" b="0" i="0" dirty="0">
                <a:solidFill>
                  <a:srgbClr val="374151"/>
                </a:solidFill>
                <a:effectLst/>
                <a:latin typeface="Söhne"/>
              </a:rPr>
              <a:t>Free-living nitrogen-fixing bacteria in the soil, contributing to non-symbiotic nitrogen fixation.</a:t>
            </a:r>
          </a:p>
          <a:p>
            <a:pPr algn="l">
              <a:buFont typeface="+mj-lt"/>
              <a:buAutoNum type="arabicPeriod"/>
            </a:pPr>
            <a:r>
              <a:rPr lang="en-IN" b="1" i="0" dirty="0">
                <a:solidFill>
                  <a:srgbClr val="374151"/>
                </a:solidFill>
                <a:effectLst/>
                <a:latin typeface="Söhne"/>
              </a:rPr>
              <a:t>Clostridium:</a:t>
            </a:r>
            <a:endParaRPr lang="en-IN" b="0" i="0" dirty="0">
              <a:solidFill>
                <a:srgbClr val="374151"/>
              </a:solidFill>
              <a:effectLst/>
              <a:latin typeface="Söhne"/>
            </a:endParaRPr>
          </a:p>
          <a:p>
            <a:pPr marL="742950" lvl="1" indent="-285750" algn="l">
              <a:buFont typeface="+mj-lt"/>
              <a:buAutoNum type="arabicPeriod"/>
            </a:pPr>
            <a:r>
              <a:rPr lang="en-IN" b="0" i="0" dirty="0">
                <a:solidFill>
                  <a:srgbClr val="374151"/>
                </a:solidFill>
                <a:effectLst/>
                <a:latin typeface="Söhne"/>
              </a:rPr>
              <a:t>Some species of Clostridium are nitrogen-fixing bacteria that play a role in the process.</a:t>
            </a:r>
          </a:p>
          <a:p>
            <a:pPr algn="l">
              <a:buFont typeface="+mj-lt"/>
              <a:buAutoNum type="arabicPeriod"/>
            </a:pPr>
            <a:r>
              <a:rPr lang="en-IN" b="1" i="0" dirty="0">
                <a:solidFill>
                  <a:srgbClr val="374151"/>
                </a:solidFill>
                <a:effectLst/>
                <a:latin typeface="Söhne"/>
              </a:rPr>
              <a:t>Frankia:</a:t>
            </a:r>
            <a:endParaRPr lang="en-IN" b="0" i="0" dirty="0">
              <a:solidFill>
                <a:srgbClr val="374151"/>
              </a:solidFill>
              <a:effectLst/>
              <a:latin typeface="Söhne"/>
            </a:endParaRPr>
          </a:p>
          <a:p>
            <a:pPr marL="742950" lvl="1" indent="-285750" algn="l">
              <a:buFont typeface="+mj-lt"/>
              <a:buAutoNum type="arabicPeriod"/>
            </a:pPr>
            <a:r>
              <a:rPr lang="en-IN" b="0" i="0" dirty="0">
                <a:solidFill>
                  <a:srgbClr val="374151"/>
                </a:solidFill>
                <a:effectLst/>
                <a:latin typeface="Söhne"/>
              </a:rPr>
              <a:t>Forms symbiotic associations with certain non-leguminous plants, aiding in nitrogen fixation.</a:t>
            </a:r>
          </a:p>
          <a:p>
            <a:endParaRPr lang="en-IN" dirty="0"/>
          </a:p>
        </p:txBody>
      </p:sp>
      <p:sp>
        <p:nvSpPr>
          <p:cNvPr id="4" name="Date Placeholder 3">
            <a:extLst>
              <a:ext uri="{FF2B5EF4-FFF2-40B4-BE49-F238E27FC236}">
                <a16:creationId xmlns:a16="http://schemas.microsoft.com/office/drawing/2014/main" id="{B381FACE-2CC7-781B-ECA2-0CA806923F58}"/>
              </a:ext>
            </a:extLst>
          </p:cNvPr>
          <p:cNvSpPr>
            <a:spLocks noGrp="1"/>
          </p:cNvSpPr>
          <p:nvPr>
            <p:ph type="dt" sz="half" idx="10"/>
          </p:nvPr>
        </p:nvSpPr>
        <p:spPr/>
        <p:txBody>
          <a:bodyPr/>
          <a:lstStyle/>
          <a:p>
            <a:fld id="{A1C3B220-EF32-4822-A840-90CFDBA8EC10}" type="datetime1">
              <a:rPr lang="en-US" smtClean="0"/>
              <a:t>11/13/2023</a:t>
            </a:fld>
            <a:endParaRPr lang="en-US"/>
          </a:p>
        </p:txBody>
      </p:sp>
      <p:sp>
        <p:nvSpPr>
          <p:cNvPr id="5" name="Slide Number Placeholder 4">
            <a:extLst>
              <a:ext uri="{FF2B5EF4-FFF2-40B4-BE49-F238E27FC236}">
                <a16:creationId xmlns:a16="http://schemas.microsoft.com/office/drawing/2014/main" id="{5F9089AF-482F-8A83-FC4E-D3D630A0046F}"/>
              </a:ext>
            </a:extLst>
          </p:cNvPr>
          <p:cNvSpPr>
            <a:spLocks noGrp="1"/>
          </p:cNvSpPr>
          <p:nvPr>
            <p:ph type="sldNum" sz="quarter" idx="12"/>
          </p:nvPr>
        </p:nvSpPr>
        <p:spPr/>
        <p:txBody>
          <a:bodyPr/>
          <a:lstStyle/>
          <a:p>
            <a:fld id="{B6F15528-21DE-4FAA-801E-634DDDAF4B2B}" type="slidenum">
              <a:rPr lang="en-IN" smtClean="0"/>
              <a:t>36</a:t>
            </a:fld>
            <a:endParaRPr lang="en-IN"/>
          </a:p>
        </p:txBody>
      </p:sp>
    </p:spTree>
    <p:extLst>
      <p:ext uri="{BB962C8B-B14F-4D97-AF65-F5344CB8AC3E}">
        <p14:creationId xmlns:p14="http://schemas.microsoft.com/office/powerpoint/2010/main" val="1399659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5CF90-6CFB-CDA0-1DD9-16B199268922}"/>
              </a:ext>
            </a:extLst>
          </p:cNvPr>
          <p:cNvSpPr>
            <a:spLocks noGrp="1"/>
          </p:cNvSpPr>
          <p:nvPr>
            <p:ph type="ctrTitle"/>
          </p:nvPr>
        </p:nvSpPr>
        <p:spPr>
          <a:xfrm>
            <a:off x="1727200" y="2837286"/>
            <a:ext cx="10363200" cy="1140672"/>
          </a:xfrm>
          <a:solidFill>
            <a:srgbClr val="7030A0"/>
          </a:solidFill>
        </p:spPr>
        <p:txBody>
          <a:bodyPr/>
          <a:lstStyle/>
          <a:p>
            <a:r>
              <a:rPr lang="en-IN" b="1" dirty="0">
                <a:solidFill>
                  <a:schemeClr val="bg1"/>
                </a:solidFill>
              </a:rPr>
              <a:t>Nitrogen cycle</a:t>
            </a:r>
          </a:p>
        </p:txBody>
      </p:sp>
      <p:sp>
        <p:nvSpPr>
          <p:cNvPr id="3" name="Subtitle 2">
            <a:extLst>
              <a:ext uri="{FF2B5EF4-FFF2-40B4-BE49-F238E27FC236}">
                <a16:creationId xmlns:a16="http://schemas.microsoft.com/office/drawing/2014/main" id="{2FC8A9EE-568C-C1DE-945A-2986B643AADE}"/>
              </a:ext>
            </a:extLst>
          </p:cNvPr>
          <p:cNvSpPr>
            <a:spLocks noGrp="1"/>
          </p:cNvSpPr>
          <p:nvPr>
            <p:ph type="subTitle" idx="1"/>
          </p:nvPr>
        </p:nvSpPr>
        <p:spPr/>
        <p:txBody>
          <a:bodyPr/>
          <a:lstStyle/>
          <a:p>
            <a:pPr algn="just"/>
            <a:r>
              <a:rPr lang="en-GB" b="0" i="0" dirty="0">
                <a:solidFill>
                  <a:srgbClr val="374151"/>
                </a:solidFill>
                <a:effectLst/>
                <a:latin typeface="Söhne"/>
              </a:rPr>
              <a:t>The nitrogen cycle is a vital natural process where nitrogen undergoes various transformations, moving between the atmosphere, soil, and living organisms, contributing to ecosystem balance and plant growth.</a:t>
            </a:r>
            <a:endParaRPr lang="en-IN" dirty="0"/>
          </a:p>
        </p:txBody>
      </p:sp>
      <p:sp>
        <p:nvSpPr>
          <p:cNvPr id="4" name="Date Placeholder 3">
            <a:extLst>
              <a:ext uri="{FF2B5EF4-FFF2-40B4-BE49-F238E27FC236}">
                <a16:creationId xmlns:a16="http://schemas.microsoft.com/office/drawing/2014/main" id="{F8E22767-D9E2-BF4E-5323-2215F92BE411}"/>
              </a:ext>
            </a:extLst>
          </p:cNvPr>
          <p:cNvSpPr>
            <a:spLocks noGrp="1"/>
          </p:cNvSpPr>
          <p:nvPr>
            <p:ph type="dt" sz="half" idx="10"/>
          </p:nvPr>
        </p:nvSpPr>
        <p:spPr/>
        <p:txBody>
          <a:bodyPr/>
          <a:lstStyle/>
          <a:p>
            <a:fld id="{EEC56D8C-E13C-4C53-8455-19D24CEEB7CD}" type="datetime1">
              <a:rPr lang="en-US" smtClean="0"/>
              <a:t>11/13/2023</a:t>
            </a:fld>
            <a:endParaRPr lang="en-US"/>
          </a:p>
        </p:txBody>
      </p:sp>
      <p:sp>
        <p:nvSpPr>
          <p:cNvPr id="5" name="Slide Number Placeholder 4">
            <a:extLst>
              <a:ext uri="{FF2B5EF4-FFF2-40B4-BE49-F238E27FC236}">
                <a16:creationId xmlns:a16="http://schemas.microsoft.com/office/drawing/2014/main" id="{F85E3171-805B-F40C-BCD5-D9A7F08B08B8}"/>
              </a:ext>
            </a:extLst>
          </p:cNvPr>
          <p:cNvSpPr>
            <a:spLocks noGrp="1"/>
          </p:cNvSpPr>
          <p:nvPr>
            <p:ph type="sldNum" sz="quarter" idx="12"/>
          </p:nvPr>
        </p:nvSpPr>
        <p:spPr/>
        <p:txBody>
          <a:bodyPr/>
          <a:lstStyle/>
          <a:p>
            <a:fld id="{B6F15528-21DE-4FAA-801E-634DDDAF4B2B}" type="slidenum">
              <a:rPr lang="en-IN" smtClean="0"/>
              <a:t>37</a:t>
            </a:fld>
            <a:endParaRPr lang="en-IN"/>
          </a:p>
        </p:txBody>
      </p:sp>
      <p:pic>
        <p:nvPicPr>
          <p:cNvPr id="7" name="Picture 6">
            <a:extLst>
              <a:ext uri="{FF2B5EF4-FFF2-40B4-BE49-F238E27FC236}">
                <a16:creationId xmlns:a16="http://schemas.microsoft.com/office/drawing/2014/main" id="{973B4C35-12AB-2ED5-FD8B-D5C965D066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7211" y="70590"/>
            <a:ext cx="3640389" cy="2766696"/>
          </a:xfrm>
          <a:prstGeom prst="rect">
            <a:avLst/>
          </a:prstGeom>
        </p:spPr>
      </p:pic>
    </p:spTree>
    <p:extLst>
      <p:ext uri="{BB962C8B-B14F-4D97-AF65-F5344CB8AC3E}">
        <p14:creationId xmlns:p14="http://schemas.microsoft.com/office/powerpoint/2010/main" val="2195340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4133C2-2D75-54A9-6C0B-8C22F13E7BB1}"/>
              </a:ext>
            </a:extLst>
          </p:cNvPr>
          <p:cNvSpPr>
            <a:spLocks noGrp="1"/>
          </p:cNvSpPr>
          <p:nvPr>
            <p:ph type="dt" sz="half" idx="10"/>
          </p:nvPr>
        </p:nvSpPr>
        <p:spPr/>
        <p:txBody>
          <a:bodyPr/>
          <a:lstStyle/>
          <a:p>
            <a:fld id="{D14B4351-D6BB-4E32-B604-DA3118E95BBB}" type="datetime1">
              <a:rPr lang="en-US" smtClean="0"/>
              <a:t>11/13/2023</a:t>
            </a:fld>
            <a:endParaRPr lang="en-US"/>
          </a:p>
        </p:txBody>
      </p:sp>
      <p:sp>
        <p:nvSpPr>
          <p:cNvPr id="3" name="Slide Number Placeholder 2">
            <a:extLst>
              <a:ext uri="{FF2B5EF4-FFF2-40B4-BE49-F238E27FC236}">
                <a16:creationId xmlns:a16="http://schemas.microsoft.com/office/drawing/2014/main" id="{F4822EF2-DC7F-B0A2-88DD-5EFC2F37B94F}"/>
              </a:ext>
            </a:extLst>
          </p:cNvPr>
          <p:cNvSpPr>
            <a:spLocks noGrp="1"/>
          </p:cNvSpPr>
          <p:nvPr>
            <p:ph type="sldNum" sz="quarter" idx="12"/>
          </p:nvPr>
        </p:nvSpPr>
        <p:spPr/>
        <p:txBody>
          <a:bodyPr/>
          <a:lstStyle/>
          <a:p>
            <a:fld id="{B6F15528-21DE-4FAA-801E-634DDDAF4B2B}" type="slidenum">
              <a:rPr lang="en-IN" smtClean="0"/>
              <a:t>38</a:t>
            </a:fld>
            <a:endParaRPr lang="en-IN"/>
          </a:p>
        </p:txBody>
      </p:sp>
      <p:sp>
        <p:nvSpPr>
          <p:cNvPr id="4" name="object 2">
            <a:extLst>
              <a:ext uri="{FF2B5EF4-FFF2-40B4-BE49-F238E27FC236}">
                <a16:creationId xmlns:a16="http://schemas.microsoft.com/office/drawing/2014/main" id="{650D7F7D-1DAA-D6B3-D7CE-C707141B1AB0}"/>
              </a:ext>
            </a:extLst>
          </p:cNvPr>
          <p:cNvSpPr/>
          <p:nvPr/>
        </p:nvSpPr>
        <p:spPr>
          <a:xfrm>
            <a:off x="1498600" y="685800"/>
            <a:ext cx="10285984" cy="6193536"/>
          </a:xfrm>
          <a:prstGeom prst="rect">
            <a:avLst/>
          </a:prstGeom>
          <a:blipFill>
            <a:blip r:embed="rId2" cstate="print"/>
            <a:stretch>
              <a:fillRect/>
            </a:stretch>
          </a:blipFill>
        </p:spPr>
        <p:txBody>
          <a:bodyPr wrap="square" lIns="0" tIns="0" rIns="0" bIns="0" rtlCol="0"/>
          <a:lstStyle/>
          <a:p>
            <a:endParaRPr sz="2400"/>
          </a:p>
        </p:txBody>
      </p:sp>
    </p:spTree>
    <p:extLst>
      <p:ext uri="{BB962C8B-B14F-4D97-AF65-F5344CB8AC3E}">
        <p14:creationId xmlns:p14="http://schemas.microsoft.com/office/powerpoint/2010/main" val="3795798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394</TotalTime>
  <Words>1706</Words>
  <Application>Microsoft Office PowerPoint</Application>
  <PresentationFormat>Custom</PresentationFormat>
  <Paragraphs>229</Paragraphs>
  <Slides>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Carlito</vt:lpstr>
      <vt:lpstr>Söhne</vt:lpstr>
      <vt:lpstr>Office Theme</vt:lpstr>
      <vt:lpstr>PowerPoint Presentation</vt:lpstr>
      <vt:lpstr>INTRODUCTION</vt:lpstr>
      <vt:lpstr>TYPES OF  BACTERIA</vt:lpstr>
      <vt:lpstr>TYPES OF ALGAE</vt:lpstr>
      <vt:lpstr>AMOEBA, PARAMECIUM &amp; EUGLENA</vt:lpstr>
      <vt:lpstr>TYPES OF FUNGI</vt:lpstr>
      <vt:lpstr>TYPES OF VIRUS</vt:lpstr>
      <vt:lpstr>WHERE DO MICROORGANISMS LIVE?</vt:lpstr>
      <vt:lpstr>WHERE DO MICROORGANISMS LIVE?</vt:lpstr>
      <vt:lpstr>FRIENDLY MICROORGANISMS</vt:lpstr>
      <vt:lpstr>FRIENDLY MICROORGANISMS</vt:lpstr>
      <vt:lpstr>Making of Curd and Bread</vt:lpstr>
      <vt:lpstr>Making of Curd and Bread (cont.)</vt:lpstr>
      <vt:lpstr>Commercial Use of Microorganism</vt:lpstr>
      <vt:lpstr>PowerPoint Presentation</vt:lpstr>
      <vt:lpstr>Commercial Use of Microorganism (cont.)</vt:lpstr>
      <vt:lpstr>Medicinal Use of Microorganism</vt:lpstr>
      <vt:lpstr>Vaccine</vt:lpstr>
      <vt:lpstr>Vaccine (cont.)</vt:lpstr>
      <vt:lpstr>Cleaning Environment</vt:lpstr>
      <vt:lpstr>Harmful Microorganisms</vt:lpstr>
      <vt:lpstr>PowerPoint Presentation</vt:lpstr>
      <vt:lpstr>PowerPoint Presentation</vt:lpstr>
      <vt:lpstr>Disease causing Microorganisms in Humans</vt:lpstr>
      <vt:lpstr>Disease causing Microorganisms in Humans</vt:lpstr>
      <vt:lpstr>Disease causing Microorganisms in Animals</vt:lpstr>
      <vt:lpstr>Disease causing Microorganisms in Plants</vt:lpstr>
      <vt:lpstr>Food Poisoning</vt:lpstr>
      <vt:lpstr>Food Preservation</vt:lpstr>
      <vt:lpstr>PowerPoint Presentation</vt:lpstr>
      <vt:lpstr>PowerPoint Presentation</vt:lpstr>
      <vt:lpstr>PASTEURIZATION</vt:lpstr>
      <vt:lpstr>PASTEURIZATION</vt:lpstr>
      <vt:lpstr>Louis Pasteur</vt:lpstr>
      <vt:lpstr>Nitrogen Fixation</vt:lpstr>
      <vt:lpstr>Role of microbes in Nitrogen Fixation</vt:lpstr>
      <vt:lpstr>Nitrogen cycle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samar4edu@gmail.com</cp:lastModifiedBy>
  <cp:revision>23</cp:revision>
  <dcterms:created xsi:type="dcterms:W3CDTF">2021-06-10T08:44:34Z</dcterms:created>
  <dcterms:modified xsi:type="dcterms:W3CDTF">2023-11-13T11:56:31Z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2020-04-20T00:00:00Z</vt:filetime>
  </property>
  <property fmtid="{D5CDD505-2E9C-101B-9397-08002B2CF9AE}" pid="3" name="LastSaved">
    <vt:filetime>2021-06-10T00:00:00Z</vt:filetime>
  </property>
</Properties>
</file>