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7" r:id="rId6"/>
    <p:sldId id="266" r:id="rId7"/>
    <p:sldId id="279" r:id="rId8"/>
    <p:sldId id="290" r:id="rId9"/>
    <p:sldId id="291" r:id="rId10"/>
    <p:sldId id="292" r:id="rId11"/>
    <p:sldId id="293" r:id="rId12"/>
    <p:sldId id="289" r:id="rId13"/>
    <p:sldId id="294" r:id="rId14"/>
    <p:sldId id="297" r:id="rId15"/>
    <p:sldId id="296" r:id="rId16"/>
    <p:sldId id="29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7" autoAdjust="0"/>
    <p:restoredTop sz="95214" autoAdjust="0"/>
  </p:normalViewPr>
  <p:slideViewPr>
    <p:cSldViewPr snapToGrid="0">
      <p:cViewPr varScale="1">
        <p:scale>
          <a:sx n="63" d="100"/>
          <a:sy n="63" d="100"/>
        </p:scale>
        <p:origin x="916" y="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B595-0E7F-4B01-9AA9-E1B6ED03F7E7}" type="datetimeFigureOut">
              <a:rPr lang="en-US" smtClean="0"/>
              <a:t>12/24/2023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0C27B-56B0-4373-94C9-A2BB145B1EAB}" type="slidenum">
              <a:rPr lang="en-US" smtClean="0"/>
              <a:t>‹#›</a:t>
            </a:fld>
            <a:endParaRPr lang="en-US" dirty="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2</a:t>
            </a:fld>
            <a:endParaRPr lang="en-US" dirty="0"/>
          </a:p>
        </p:txBody>
      </p:sp>
    </p:spTree>
    <p:extLst>
      <p:ext uri="{BB962C8B-B14F-4D97-AF65-F5344CB8AC3E}">
        <p14:creationId xmlns:p14="http://schemas.microsoft.com/office/powerpoint/2010/main" val="2713316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3</a:t>
            </a:fld>
            <a:endParaRPr lang="en-US" dirty="0"/>
          </a:p>
        </p:txBody>
      </p:sp>
    </p:spTree>
    <p:extLst>
      <p:ext uri="{BB962C8B-B14F-4D97-AF65-F5344CB8AC3E}">
        <p14:creationId xmlns:p14="http://schemas.microsoft.com/office/powerpoint/2010/main" val="2688226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4</a:t>
            </a:fld>
            <a:endParaRPr lang="en-US" dirty="0"/>
          </a:p>
        </p:txBody>
      </p:sp>
    </p:spTree>
    <p:extLst>
      <p:ext uri="{BB962C8B-B14F-4D97-AF65-F5344CB8AC3E}">
        <p14:creationId xmlns:p14="http://schemas.microsoft.com/office/powerpoint/2010/main" val="1892989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28487DA5-DCB7-4474-BDCE-999DB4109260}"/>
              </a:ext>
            </a:extLst>
          </p:cNvPr>
          <p:cNvSpPr>
            <a:spLocks noGrp="1"/>
          </p:cNvSpPr>
          <p:nvPr>
            <p:ph type="ctrTitle"/>
          </p:nvPr>
        </p:nvSpPr>
        <p:spPr>
          <a:xfrm>
            <a:off x="6311900" y="448056"/>
            <a:ext cx="5428996" cy="3401568"/>
          </a:xfrm>
        </p:spPr>
        <p:txBody>
          <a:bodyPr>
            <a:normAutofit/>
          </a:bodyPr>
          <a:lstStyle>
            <a:lvl1pPr>
              <a:defRPr sz="5400"/>
            </a:lvl1pPr>
          </a:lstStyle>
          <a:p>
            <a:r>
              <a:rPr lang="en-US"/>
              <a:t>Click to edit Master title style</a:t>
            </a:r>
            <a:endParaRPr lang="en-US" dirty="0"/>
          </a:p>
        </p:txBody>
      </p:sp>
      <p:sp>
        <p:nvSpPr>
          <p:cNvPr id="14" name="Subtitle 7">
            <a:extLst>
              <a:ext uri="{FF2B5EF4-FFF2-40B4-BE49-F238E27FC236}">
                <a16:creationId xmlns:a16="http://schemas.microsoft.com/office/drawing/2014/main" id="{1DA2E4DD-C8F6-49E6-BFFE-999B25D2FCF9}"/>
              </a:ext>
            </a:extLst>
          </p:cNvPr>
          <p:cNvSpPr>
            <a:spLocks noGrp="1"/>
          </p:cNvSpPr>
          <p:nvPr>
            <p:ph type="subTitle" idx="1"/>
          </p:nvPr>
        </p:nvSpPr>
        <p:spPr>
          <a:xfrm>
            <a:off x="6311900" y="4471416"/>
            <a:ext cx="5428996" cy="1481328"/>
          </a:xfrm>
        </p:spPr>
        <p:txBody>
          <a:bodyPr>
            <a:normAutofit/>
          </a:bodyPr>
          <a:lstStyle>
            <a:lvl1pPr marL="1944" indent="0">
              <a:buNone/>
              <a:defRPr sz="2400"/>
            </a:lvl1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13BBFE51-2F86-4B2A-8F7F-78DCD52EB59E}"/>
              </a:ext>
              <a:ext uri="{C183D7F6-B498-43B3-948B-1728B52AA6E4}">
                <adec:decorative xmlns:adec="http://schemas.microsoft.com/office/drawing/2017/decorative" val="1"/>
              </a:ext>
            </a:extLst>
          </p:cNvPr>
          <p:cNvCxnSpPr>
            <a:cxnSpLocks/>
          </p:cNvCxnSpPr>
          <p:nvPr userDrawn="1"/>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4">
            <a:extLst>
              <a:ext uri="{FF2B5EF4-FFF2-40B4-BE49-F238E27FC236}">
                <a16:creationId xmlns:a16="http://schemas.microsoft.com/office/drawing/2014/main" id="{B27F6338-E81A-4E7B-8135-E97EE9502CCD}"/>
              </a:ext>
            </a:extLst>
          </p:cNvPr>
          <p:cNvSpPr>
            <a:spLocks noGrp="1"/>
          </p:cNvSpPr>
          <p:nvPr>
            <p:ph type="pic" sz="quarter" idx="10" hasCustomPrompt="1"/>
          </p:nvPr>
        </p:nvSpPr>
        <p:spPr>
          <a:xfrm>
            <a:off x="450850" y="447675"/>
            <a:ext cx="5429250" cy="5545138"/>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66439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0307A1A-4AC6-459C-9531-704CF376725C}"/>
              </a:ext>
              <a:ext uri="{C183D7F6-B498-43B3-948B-1728B52AA6E4}">
                <adec:decorative xmlns:adec="http://schemas.microsoft.com/office/drawing/2017/decorative" val="1"/>
              </a:ext>
            </a:extLst>
          </p:cNvPr>
          <p:cNvCxnSpPr/>
          <p:nvPr userDrawn="1"/>
        </p:nvCxnSpPr>
        <p:spPr>
          <a:xfrm>
            <a:off x="75276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D2BF6B-AD6F-4BC9-B5A6-BC7741CD0374}"/>
              </a:ext>
            </a:extLst>
          </p:cNvPr>
          <p:cNvSpPr>
            <a:spLocks noGrp="1"/>
          </p:cNvSpPr>
          <p:nvPr>
            <p:ph type="title" hasCustomPrompt="1"/>
          </p:nvPr>
        </p:nvSpPr>
        <p:spPr>
          <a:xfrm>
            <a:off x="447675" y="227011"/>
            <a:ext cx="6860946" cy="2954337"/>
          </a:xfrm>
        </p:spPr>
        <p:txBody>
          <a:bodyPr>
            <a:normAutofit/>
          </a:bodyPr>
          <a:lstStyle>
            <a:lvl1pPr>
              <a:spcBef>
                <a:spcPts val="1000"/>
              </a:spcBef>
              <a:defRPr sz="4400">
                <a:solidFill>
                  <a:schemeClr val="tx1"/>
                </a:solidFill>
              </a:defRPr>
            </a:lvl1pPr>
          </a:lstStyle>
          <a:p>
            <a:r>
              <a:rPr lang="en-US" dirty="0"/>
              <a:t>Click to add title</a:t>
            </a:r>
          </a:p>
        </p:txBody>
      </p:sp>
      <p:sp>
        <p:nvSpPr>
          <p:cNvPr id="15" name="Picture Placeholder 11">
            <a:extLst>
              <a:ext uri="{FF2B5EF4-FFF2-40B4-BE49-F238E27FC236}">
                <a16:creationId xmlns:a16="http://schemas.microsoft.com/office/drawing/2014/main" id="{8FB06AF1-CFEB-40E6-A617-E9CA5CF8B66D}"/>
              </a:ext>
            </a:extLst>
          </p:cNvPr>
          <p:cNvSpPr>
            <a:spLocks noGrp="1"/>
          </p:cNvSpPr>
          <p:nvPr>
            <p:ph type="pic" sz="quarter" idx="10" hasCustomPrompt="1"/>
          </p:nvPr>
        </p:nvSpPr>
        <p:spPr>
          <a:xfrm>
            <a:off x="447675" y="3643313"/>
            <a:ext cx="3227388" cy="2771775"/>
          </a:xfrm>
        </p:spPr>
        <p:txBody>
          <a:bodyPr/>
          <a:lstStyle>
            <a:lvl1pPr marL="1944" indent="0" algn="ctr">
              <a:buNone/>
              <a:defRPr/>
            </a:lvl1pPr>
          </a:lstStyle>
          <a:p>
            <a:r>
              <a:rPr lang="en-US" dirty="0"/>
              <a:t>Insert photo here</a:t>
            </a:r>
          </a:p>
        </p:txBody>
      </p:sp>
      <p:sp>
        <p:nvSpPr>
          <p:cNvPr id="16" name="Picture Placeholder 13">
            <a:extLst>
              <a:ext uri="{FF2B5EF4-FFF2-40B4-BE49-F238E27FC236}">
                <a16:creationId xmlns:a16="http://schemas.microsoft.com/office/drawing/2014/main" id="{62D71E4C-2705-4622-887B-1F1262DB9127}"/>
              </a:ext>
            </a:extLst>
          </p:cNvPr>
          <p:cNvSpPr>
            <a:spLocks noGrp="1"/>
          </p:cNvSpPr>
          <p:nvPr>
            <p:ph type="pic" sz="quarter" idx="11" hasCustomPrompt="1"/>
          </p:nvPr>
        </p:nvSpPr>
        <p:spPr>
          <a:xfrm>
            <a:off x="3849688" y="3643313"/>
            <a:ext cx="3233737" cy="2771775"/>
          </a:xfrm>
        </p:spPr>
        <p:txBody>
          <a:bodyPr/>
          <a:lstStyle>
            <a:lvl1pPr marL="1944" indent="0" algn="ctr">
              <a:buNone/>
              <a:defRPr/>
            </a:lvl1pPr>
          </a:lstStyle>
          <a:p>
            <a:r>
              <a:rPr lang="en-US" dirty="0"/>
              <a:t>Insert photo here</a:t>
            </a:r>
          </a:p>
        </p:txBody>
      </p:sp>
      <p:sp>
        <p:nvSpPr>
          <p:cNvPr id="7" name="Content Placeholder 2">
            <a:extLst>
              <a:ext uri="{FF2B5EF4-FFF2-40B4-BE49-F238E27FC236}">
                <a16:creationId xmlns:a16="http://schemas.microsoft.com/office/drawing/2014/main" id="{5431B6C7-1096-4AD3-9D48-AA45F0B2185D}"/>
              </a:ext>
            </a:extLst>
          </p:cNvPr>
          <p:cNvSpPr>
            <a:spLocks noGrp="1"/>
          </p:cNvSpPr>
          <p:nvPr>
            <p:ph idx="1"/>
          </p:nvPr>
        </p:nvSpPr>
        <p:spPr>
          <a:xfrm>
            <a:off x="7966800" y="383764"/>
            <a:ext cx="3312000" cy="6031435"/>
          </a:xfrm>
        </p:spPr>
        <p:txBody>
          <a:bodyPr>
            <a:normAutofit/>
          </a:bodyPr>
          <a:lstStyle>
            <a:lvl1pPr>
              <a:lnSpc>
                <a:spcPct val="100000"/>
              </a:lnSpc>
              <a:defRPr sz="2400"/>
            </a:lvl1pPr>
          </a:lstStyle>
          <a:p>
            <a:pPr lvl="0"/>
            <a:r>
              <a:rPr lang="en-US"/>
              <a:t>Click to edit Master text styles</a:t>
            </a:r>
          </a:p>
        </p:txBody>
      </p:sp>
      <p:sp>
        <p:nvSpPr>
          <p:cNvPr id="9" name="Date Placeholder 9">
            <a:extLst>
              <a:ext uri="{FF2B5EF4-FFF2-40B4-BE49-F238E27FC236}">
                <a16:creationId xmlns:a16="http://schemas.microsoft.com/office/drawing/2014/main" id="{3C3DC7A9-2932-431E-8EC0-CFA4B2CF6493}"/>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8" name="Footer Placeholder 10">
            <a:extLst>
              <a:ext uri="{FF2B5EF4-FFF2-40B4-BE49-F238E27FC236}">
                <a16:creationId xmlns:a16="http://schemas.microsoft.com/office/drawing/2014/main" id="{A97579B5-432F-4A2F-A65A-D2FACF71A35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4" name="Slide Number Placeholder 11">
            <a:extLst>
              <a:ext uri="{FF2B5EF4-FFF2-40B4-BE49-F238E27FC236}">
                <a16:creationId xmlns:a16="http://schemas.microsoft.com/office/drawing/2014/main" id="{F320B19E-E872-42A8-AA5D-7F84287BD00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0297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1A3404-D5A9-4BC5-A2B8-5BC25368212D}"/>
              </a:ext>
            </a:extLst>
          </p:cNvPr>
          <p:cNvSpPr>
            <a:spLocks noGrp="1"/>
          </p:cNvSpPr>
          <p:nvPr>
            <p:ph type="title"/>
          </p:nvPr>
        </p:nvSpPr>
        <p:spPr>
          <a:xfrm>
            <a:off x="448056" y="388800"/>
            <a:ext cx="5432044" cy="860400"/>
          </a:xfrm>
        </p:spPr>
        <p:txBody>
          <a:bodyPr anchor="b" anchorCtr="0">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B4BD8583-3FBE-444A-9F7E-DF7C6578E8D4}"/>
              </a:ext>
              <a:ext uri="{C183D7F6-B498-43B3-948B-1728B52AA6E4}">
                <adec:decorative xmlns:adec="http://schemas.microsoft.com/office/drawing/2017/decorative" val="1"/>
              </a:ext>
            </a:extLst>
          </p:cNvPr>
          <p:cNvCxnSpPr>
            <a:cxnSpLocks/>
          </p:cNvCxnSpPr>
          <p:nvPr userDrawn="1"/>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74F115DF-54F8-4335-86CC-1875CD745008}"/>
              </a:ext>
            </a:extLst>
          </p:cNvPr>
          <p:cNvSpPr>
            <a:spLocks noGrp="1"/>
          </p:cNvSpPr>
          <p:nvPr>
            <p:ph idx="1"/>
          </p:nvPr>
        </p:nvSpPr>
        <p:spPr>
          <a:xfrm>
            <a:off x="448056" y="1944000"/>
            <a:ext cx="5432044" cy="4006800"/>
          </a:xfrm>
        </p:spPr>
        <p:txBody>
          <a:bodyPr>
            <a:normAutofit/>
          </a:bodyPr>
          <a:lstStyle>
            <a:lvl1pPr marL="1944" indent="0">
              <a:lnSpc>
                <a:spcPct val="100000"/>
              </a:lnSpc>
              <a:buNone/>
              <a:defRPr/>
            </a:lvl1pPr>
          </a:lstStyle>
          <a:p>
            <a:pPr lvl="0"/>
            <a:r>
              <a:rPr lang="en-US"/>
              <a:t>Click to edit Master text styles</a:t>
            </a:r>
          </a:p>
        </p:txBody>
      </p:sp>
      <p:sp>
        <p:nvSpPr>
          <p:cNvPr id="12" name="Picture Placeholder 10">
            <a:extLst>
              <a:ext uri="{FF2B5EF4-FFF2-40B4-BE49-F238E27FC236}">
                <a16:creationId xmlns:a16="http://schemas.microsoft.com/office/drawing/2014/main" id="{45F81656-BF34-4B85-ACD5-BFAE781919DA}"/>
              </a:ext>
            </a:extLst>
          </p:cNvPr>
          <p:cNvSpPr>
            <a:spLocks noGrp="1"/>
          </p:cNvSpPr>
          <p:nvPr>
            <p:ph type="pic" sz="quarter" idx="10" hasCustomPrompt="1"/>
          </p:nvPr>
        </p:nvSpPr>
        <p:spPr>
          <a:xfrm>
            <a:off x="6307138" y="449263"/>
            <a:ext cx="5432425" cy="5502275"/>
          </a:xfrm>
        </p:spPr>
        <p:txBody>
          <a:bodyPr/>
          <a:lstStyle>
            <a:lvl1pPr marL="1944" indent="0" algn="ctr">
              <a:buNone/>
              <a:defRPr/>
            </a:lvl1pPr>
          </a:lstStyle>
          <a:p>
            <a:r>
              <a:rPr lang="en-US" dirty="0"/>
              <a:t>Insert photo here</a:t>
            </a:r>
          </a:p>
        </p:txBody>
      </p:sp>
      <p:sp>
        <p:nvSpPr>
          <p:cNvPr id="7" name="Date Placeholder 5">
            <a:extLst>
              <a:ext uri="{FF2B5EF4-FFF2-40B4-BE49-F238E27FC236}">
                <a16:creationId xmlns:a16="http://schemas.microsoft.com/office/drawing/2014/main" id="{C54CC99A-1CCA-4711-9007-627C736BDDAB}"/>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E513F610-B150-40E5-A881-4F4F842123BF}"/>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13" name="Slide Number Placeholder 11">
            <a:extLst>
              <a:ext uri="{FF2B5EF4-FFF2-40B4-BE49-F238E27FC236}">
                <a16:creationId xmlns:a16="http://schemas.microsoft.com/office/drawing/2014/main" id="{9C7D98EF-127D-4092-9E0B-82F254B113F7}"/>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36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0" name="Title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a:normAutofit/>
          </a:bodyPr>
          <a:lstStyle>
            <a:lvl1pPr>
              <a:defRPr sz="4400"/>
            </a:lvl1pPr>
          </a:lstStyle>
          <a:p>
            <a:r>
              <a:rPr lang="en-US"/>
              <a:t>Click to edit Master title style</a:t>
            </a:r>
            <a:endParaRPr lang="en-US" dirty="0"/>
          </a:p>
        </p:txBody>
      </p:sp>
      <p:sp>
        <p:nvSpPr>
          <p:cNvPr id="15" name="Subtitle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a:normAutofit/>
          </a:bodyPr>
          <a:lstStyle>
            <a:lvl1pPr marL="1944" indent="0">
              <a:buNone/>
              <a:defRPr sz="2400"/>
            </a:lvl1pPr>
          </a:lstStyle>
          <a:p>
            <a:r>
              <a:rPr lang="en-US"/>
              <a:t>Click to edit Master subtitle style</a:t>
            </a:r>
            <a:endParaRPr lang="en-US" dirty="0"/>
          </a:p>
        </p:txBody>
      </p:sp>
      <p:cxnSp>
        <p:nvCxnSpPr>
          <p:cNvPr id="18" name="Straight Connector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Picture Placeholder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a:lstStyle>
            <a:lvl1pPr marL="1944" indent="0" algn="ctr">
              <a:buNone/>
              <a:defRPr/>
            </a:lvl1pPr>
          </a:lstStyle>
          <a:p>
            <a:r>
              <a:rPr lang="en-US" dirty="0"/>
              <a:t>Insert photo here</a:t>
            </a:r>
          </a:p>
        </p:txBody>
      </p:sp>
      <p:sp>
        <p:nvSpPr>
          <p:cNvPr id="26" name="Picture Placeholder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a:lstStyle>
            <a:lvl1pPr marL="1944" indent="0" algn="ctr">
              <a:buNone/>
              <a:defRPr/>
            </a:lvl1pPr>
          </a:lstStyle>
          <a:p>
            <a:r>
              <a:rPr lang="en-US" dirty="0"/>
              <a:t>Insert photo here</a:t>
            </a:r>
          </a:p>
        </p:txBody>
      </p:sp>
      <p:sp>
        <p:nvSpPr>
          <p:cNvPr id="27" name="Picture Placeholder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36540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C472BA8-C86A-4A3E-BDE2-5B103B418B09}"/>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A4C7BB06-8210-4B65-AD12-157991E7E36A}"/>
              </a:ext>
            </a:extLst>
          </p:cNvPr>
          <p:cNvSpPr>
            <a:spLocks noGrp="1"/>
          </p:cNvSpPr>
          <p:nvPr>
            <p:ph type="title" hasCustomPrompt="1"/>
          </p:nvPr>
        </p:nvSpPr>
        <p:spPr>
          <a:xfrm>
            <a:off x="437626" y="206916"/>
            <a:ext cx="11293199"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3" name="Content Placeholder 2">
            <a:extLst>
              <a:ext uri="{FF2B5EF4-FFF2-40B4-BE49-F238E27FC236}">
                <a16:creationId xmlns:a16="http://schemas.microsoft.com/office/drawing/2014/main" id="{3703CE44-6F04-4B27-8C13-AD0131E9211D}"/>
              </a:ext>
            </a:extLst>
          </p:cNvPr>
          <p:cNvSpPr>
            <a:spLocks noGrp="1"/>
          </p:cNvSpPr>
          <p:nvPr>
            <p:ph sz="quarter" idx="11" hasCustomPrompt="1"/>
          </p:nvPr>
        </p:nvSpPr>
        <p:spPr>
          <a:xfrm>
            <a:off x="436563" y="2017713"/>
            <a:ext cx="11312525" cy="3906837"/>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5" name="Date Placeholder 6">
            <a:extLst>
              <a:ext uri="{FF2B5EF4-FFF2-40B4-BE49-F238E27FC236}">
                <a16:creationId xmlns:a16="http://schemas.microsoft.com/office/drawing/2014/main" id="{4D71227A-06F0-4EDB-9BA6-C5AA4D028CF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6" name="Footer Placeholder 7">
            <a:extLst>
              <a:ext uri="{FF2B5EF4-FFF2-40B4-BE49-F238E27FC236}">
                <a16:creationId xmlns:a16="http://schemas.microsoft.com/office/drawing/2014/main" id="{9F297A86-7B17-452A-9C74-D1F11ACBB1AE}"/>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5A51317C-59B0-4A35-8F79-F4AE3B59E4E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1342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2E1050-6C12-4B39-8715-4D547243926E}"/>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4E513D97-B9A8-4710-A599-E88B1669A73C}"/>
              </a:ext>
            </a:extLst>
          </p:cNvPr>
          <p:cNvSpPr>
            <a:spLocks noGrp="1"/>
          </p:cNvSpPr>
          <p:nvPr>
            <p:ph type="title" hasCustomPrompt="1"/>
          </p:nvPr>
        </p:nvSpPr>
        <p:spPr>
          <a:xfrm>
            <a:off x="437626" y="206916"/>
            <a:ext cx="11311461"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0" name="Content Placeholder 2">
            <a:extLst>
              <a:ext uri="{FF2B5EF4-FFF2-40B4-BE49-F238E27FC236}">
                <a16:creationId xmlns:a16="http://schemas.microsoft.com/office/drawing/2014/main" id="{8E769319-28CA-4E68-8E19-68C73CD16478}"/>
              </a:ext>
            </a:extLst>
          </p:cNvPr>
          <p:cNvSpPr>
            <a:spLocks noGrp="1"/>
          </p:cNvSpPr>
          <p:nvPr>
            <p:ph sz="quarter" idx="11" hasCustomPrompt="1"/>
          </p:nvPr>
        </p:nvSpPr>
        <p:spPr>
          <a:xfrm>
            <a:off x="436563" y="2210546"/>
            <a:ext cx="11312525" cy="3522363"/>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3" name="Date Placeholder 6">
            <a:extLst>
              <a:ext uri="{FF2B5EF4-FFF2-40B4-BE49-F238E27FC236}">
                <a16:creationId xmlns:a16="http://schemas.microsoft.com/office/drawing/2014/main" id="{7EBC5E34-0C82-438C-B5D6-3C1B0209B2C0}"/>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7">
            <a:extLst>
              <a:ext uri="{FF2B5EF4-FFF2-40B4-BE49-F238E27FC236}">
                <a16:creationId xmlns:a16="http://schemas.microsoft.com/office/drawing/2014/main" id="{0BDEB4F1-6670-45BB-B9CB-C99C1EDB76C9}"/>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1930349C-8BE0-47EA-B0BA-1F8A839CCB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79778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5BE7201D-E29D-4C0F-8BDA-C31C7AD21FF9}"/>
              </a:ext>
            </a:extLst>
          </p:cNvPr>
          <p:cNvSpPr>
            <a:spLocks noGrp="1"/>
          </p:cNvSpPr>
          <p:nvPr>
            <p:ph type="pic" sz="quarter" idx="13" hasCustomPrompt="1"/>
          </p:nvPr>
        </p:nvSpPr>
        <p:spPr>
          <a:xfrm>
            <a:off x="0" y="0"/>
            <a:ext cx="12192000" cy="5949950"/>
          </a:xfrm>
          <a:solidFill>
            <a:schemeClr val="accent6">
              <a:lumMod val="40000"/>
              <a:lumOff val="60000"/>
            </a:schemeClr>
          </a:solidFill>
        </p:spPr>
        <p:txBody>
          <a:bodyPr anchor="ctr"/>
          <a:lstStyle>
            <a:lvl1pPr marL="1944" indent="0" algn="ctr">
              <a:buNone/>
              <a:defRPr/>
            </a:lvl1pPr>
          </a:lstStyle>
          <a:p>
            <a:r>
              <a:rPr lang="en-US" dirty="0"/>
              <a:t>Insert photo here</a:t>
            </a:r>
          </a:p>
        </p:txBody>
      </p:sp>
      <p:sp>
        <p:nvSpPr>
          <p:cNvPr id="6" name="Title 5">
            <a:extLst>
              <a:ext uri="{FF2B5EF4-FFF2-40B4-BE49-F238E27FC236}">
                <a16:creationId xmlns:a16="http://schemas.microsoft.com/office/drawing/2014/main" id="{5D76D068-9B81-43EB-8EF6-14A14B932F04}"/>
              </a:ext>
            </a:extLst>
          </p:cNvPr>
          <p:cNvSpPr>
            <a:spLocks noGrp="1"/>
          </p:cNvSpPr>
          <p:nvPr>
            <p:ph type="title"/>
          </p:nvPr>
        </p:nvSpPr>
        <p:spPr>
          <a:xfrm>
            <a:off x="6435830" y="388800"/>
            <a:ext cx="5314209" cy="4293732"/>
          </a:xfrm>
        </p:spPr>
        <p:txBody>
          <a:bodyPr anchor="t">
            <a:normAutofit/>
          </a:bodyPr>
          <a:lstStyle>
            <a:lvl1pPr algn="r">
              <a:lnSpc>
                <a:spcPct val="140000"/>
              </a:lnSpc>
              <a:spcBef>
                <a:spcPts val="1000"/>
              </a:spcBef>
              <a:defRPr sz="4800">
                <a:solidFill>
                  <a:schemeClr val="accent4"/>
                </a:solidFill>
              </a:defRPr>
            </a:lvl1pPr>
          </a:lstStyle>
          <a:p>
            <a:r>
              <a:rPr lang="en-US"/>
              <a:t>Click to edit Master title style</a:t>
            </a:r>
            <a:endParaRPr lang="en-US" dirty="0"/>
          </a:p>
        </p:txBody>
      </p:sp>
      <p:sp>
        <p:nvSpPr>
          <p:cNvPr id="13" name="Text Placeholder 9">
            <a:extLst>
              <a:ext uri="{FF2B5EF4-FFF2-40B4-BE49-F238E27FC236}">
                <a16:creationId xmlns:a16="http://schemas.microsoft.com/office/drawing/2014/main" id="{86ACD1FC-2042-4BBF-A15C-4CF09BE6FA72}"/>
              </a:ext>
            </a:extLst>
          </p:cNvPr>
          <p:cNvSpPr>
            <a:spLocks noGrp="1"/>
          </p:cNvSpPr>
          <p:nvPr>
            <p:ph type="body" sz="quarter" idx="17" hasCustomPrompt="1"/>
          </p:nvPr>
        </p:nvSpPr>
        <p:spPr>
          <a:xfrm>
            <a:off x="6435831" y="4787752"/>
            <a:ext cx="5313255" cy="882039"/>
          </a:xfrm>
        </p:spPr>
        <p:txBody>
          <a:bodyPr>
            <a:normAutofit/>
          </a:bodyPr>
          <a:lstStyle>
            <a:lvl1pPr marL="1944" indent="0" algn="r">
              <a:buNone/>
              <a:defRPr sz="2400" i="0">
                <a:solidFill>
                  <a:schemeClr val="accent4">
                    <a:alpha val="55000"/>
                  </a:schemeClr>
                </a:solidFill>
                <a:latin typeface="+mn-lt"/>
              </a:defRPr>
            </a:lvl1pPr>
          </a:lstStyle>
          <a:p>
            <a:pPr lvl="0"/>
            <a:r>
              <a:rPr lang="en-US" dirty="0"/>
              <a:t>Click to add subtitle</a:t>
            </a:r>
          </a:p>
        </p:txBody>
      </p:sp>
      <p:sp>
        <p:nvSpPr>
          <p:cNvPr id="2" name="Date Placeholder 3">
            <a:extLst>
              <a:ext uri="{FF2B5EF4-FFF2-40B4-BE49-F238E27FC236}">
                <a16:creationId xmlns:a16="http://schemas.microsoft.com/office/drawing/2014/main" id="{395F5207-FD4F-4EA3-B90A-38946525CC4C}"/>
              </a:ext>
            </a:extLst>
          </p:cNvPr>
          <p:cNvSpPr>
            <a:spLocks noGrp="1"/>
          </p:cNvSpPr>
          <p:nvPr>
            <p:ph type="dt" sz="half" idx="10"/>
          </p:nvPr>
        </p:nvSpPr>
        <p:spPr>
          <a:xfrm>
            <a:off x="438912" y="6153912"/>
            <a:ext cx="3456432" cy="502920"/>
          </a:xfrm>
        </p:spPr>
        <p:txBody>
          <a:bodyPr/>
          <a:lstStyle>
            <a:lvl1pPr>
              <a:defRPr/>
            </a:lvl1pPr>
          </a:lstStyle>
          <a:p>
            <a:r>
              <a:rPr lang="en-US"/>
              <a:t>2/2/20XX</a:t>
            </a:r>
            <a:endParaRPr lang="en-US" dirty="0"/>
          </a:p>
        </p:txBody>
      </p:sp>
      <p:sp>
        <p:nvSpPr>
          <p:cNvPr id="3" name="Footer Placeholder 4">
            <a:extLst>
              <a:ext uri="{FF2B5EF4-FFF2-40B4-BE49-F238E27FC236}">
                <a16:creationId xmlns:a16="http://schemas.microsoft.com/office/drawing/2014/main" id="{1B85A082-D2CF-4D9E-8B9A-4A4EC2FBF61D}"/>
              </a:ext>
            </a:extLst>
          </p:cNvPr>
          <p:cNvSpPr>
            <a:spLocks noGrp="1"/>
          </p:cNvSpPr>
          <p:nvPr>
            <p:ph type="ftr" sz="quarter" idx="11"/>
          </p:nvPr>
        </p:nvSpPr>
        <p:spPr>
          <a:xfrm>
            <a:off x="4370832" y="6153912"/>
            <a:ext cx="5397056" cy="502920"/>
          </a:xfrm>
        </p:spPr>
        <p:txBody>
          <a:bodyPr/>
          <a:lstStyle>
            <a:lvl1pPr>
              <a:defRPr/>
            </a:lvl1pPr>
          </a:lstStyle>
          <a:p>
            <a:r>
              <a:rPr lang="en-US" dirty="0"/>
              <a:t>PRESENTATION TITLE</a:t>
            </a:r>
          </a:p>
        </p:txBody>
      </p:sp>
      <p:sp>
        <p:nvSpPr>
          <p:cNvPr id="9" name="Slide Number Placeholder 11">
            <a:extLst>
              <a:ext uri="{FF2B5EF4-FFF2-40B4-BE49-F238E27FC236}">
                <a16:creationId xmlns:a16="http://schemas.microsoft.com/office/drawing/2014/main" id="{516C575C-EAC2-426D-8F27-9F19CCC0B951}"/>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60492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800939-EE62-4A6F-8369-E0A2225C9ABA}"/>
              </a:ext>
            </a:extLst>
          </p:cNvPr>
          <p:cNvSpPr>
            <a:spLocks noGrp="1"/>
          </p:cNvSpPr>
          <p:nvPr>
            <p:ph type="title"/>
          </p:nvPr>
        </p:nvSpPr>
        <p:spPr>
          <a:xfrm>
            <a:off x="448056" y="388799"/>
            <a:ext cx="2854800" cy="5965199"/>
          </a:xfrm>
        </p:spPr>
        <p:txBody>
          <a:bodyPr>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8AD8766-64D5-4907-9387-55556E06B6B7}"/>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356A4E20-3710-4756-B5AA-0D9A3C386789}"/>
              </a:ext>
            </a:extLst>
          </p:cNvPr>
          <p:cNvSpPr>
            <a:spLocks noGrp="1"/>
          </p:cNvSpPr>
          <p:nvPr>
            <p:ph sz="quarter" idx="11" hasCustomPrompt="1"/>
          </p:nvPr>
        </p:nvSpPr>
        <p:spPr>
          <a:xfrm>
            <a:off x="4554400" y="386634"/>
            <a:ext cx="6269984" cy="6084732"/>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1" name="Date Placeholder 9">
            <a:extLst>
              <a:ext uri="{FF2B5EF4-FFF2-40B4-BE49-F238E27FC236}">
                <a16:creationId xmlns:a16="http://schemas.microsoft.com/office/drawing/2014/main" id="{90ACCA35-D6BC-4204-B1A6-C9F022F5F3A2}"/>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2" name="Footer Placeholder 10">
            <a:extLst>
              <a:ext uri="{FF2B5EF4-FFF2-40B4-BE49-F238E27FC236}">
                <a16:creationId xmlns:a16="http://schemas.microsoft.com/office/drawing/2014/main" id="{6B393FEE-25D9-48C7-B753-BE4F3F53B75B}"/>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3" name="Slide Number Placeholder 11">
            <a:extLst>
              <a:ext uri="{FF2B5EF4-FFF2-40B4-BE49-F238E27FC236}">
                <a16:creationId xmlns:a16="http://schemas.microsoft.com/office/drawing/2014/main" id="{6BB8704D-5CE8-4D94-A969-93FD4820558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42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EC6A-9526-4F5D-831C-D05B6D208E91}"/>
              </a:ext>
            </a:extLst>
          </p:cNvPr>
          <p:cNvSpPr>
            <a:spLocks noGrp="1"/>
          </p:cNvSpPr>
          <p:nvPr>
            <p:ph type="title"/>
          </p:nvPr>
        </p:nvSpPr>
        <p:spPr>
          <a:xfrm>
            <a:off x="448056" y="388800"/>
            <a:ext cx="2854800" cy="5965200"/>
          </a:xfrm>
        </p:spPr>
        <p:txBody>
          <a:bodyPr>
            <a:normAutofit/>
          </a:bodyPr>
          <a:lstStyle>
            <a:lvl1pPr>
              <a:defRPr sz="4400"/>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DBA2A15-3A0D-4FF2-946D-1A226AB2012C}"/>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3AD23B8B-A425-4CDA-8B08-F225F1A56BBC}"/>
              </a:ext>
            </a:extLst>
          </p:cNvPr>
          <p:cNvSpPr>
            <a:spLocks noGrp="1"/>
          </p:cNvSpPr>
          <p:nvPr>
            <p:ph sz="quarter" idx="11" hasCustomPrompt="1"/>
          </p:nvPr>
        </p:nvSpPr>
        <p:spPr>
          <a:xfrm>
            <a:off x="4171837" y="555337"/>
            <a:ext cx="6923815" cy="5747326"/>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2" name="Date Placeholder 9">
            <a:extLst>
              <a:ext uri="{FF2B5EF4-FFF2-40B4-BE49-F238E27FC236}">
                <a16:creationId xmlns:a16="http://schemas.microsoft.com/office/drawing/2014/main" id="{148B844A-8E38-4D22-9A7F-A95D22C1EDBC}"/>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3" name="Footer Placeholder 10">
            <a:extLst>
              <a:ext uri="{FF2B5EF4-FFF2-40B4-BE49-F238E27FC236}">
                <a16:creationId xmlns:a16="http://schemas.microsoft.com/office/drawing/2014/main" id="{9EE6E96B-321F-4070-8AB9-69F8498B173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5" name="Slide Number Placeholder 11">
            <a:extLst>
              <a:ext uri="{FF2B5EF4-FFF2-40B4-BE49-F238E27FC236}">
                <a16:creationId xmlns:a16="http://schemas.microsoft.com/office/drawing/2014/main" id="{B6CC3AFC-1429-49C6-B3ED-9B5C629A5260}"/>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6896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B910F38-F46F-4019-9892-577986F9591C}"/>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A88BA19-45C7-493D-8685-D06EBEFD2DBC}"/>
              </a:ext>
            </a:extLst>
          </p:cNvPr>
          <p:cNvSpPr>
            <a:spLocks noGrp="1"/>
          </p:cNvSpPr>
          <p:nvPr>
            <p:ph type="title" hasCustomPrompt="1"/>
          </p:nvPr>
        </p:nvSpPr>
        <p:spPr>
          <a:xfrm>
            <a:off x="448798" y="380872"/>
            <a:ext cx="1130029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1" name="Text Placeholder 10">
            <a:extLst>
              <a:ext uri="{FF2B5EF4-FFF2-40B4-BE49-F238E27FC236}">
                <a16:creationId xmlns:a16="http://schemas.microsoft.com/office/drawing/2014/main" id="{D0F824DF-992F-4E18-9BC2-56F1D60AF53B}"/>
              </a:ext>
            </a:extLst>
          </p:cNvPr>
          <p:cNvSpPr>
            <a:spLocks noGrp="1"/>
          </p:cNvSpPr>
          <p:nvPr>
            <p:ph type="body" sz="quarter" idx="10" hasCustomPrompt="1"/>
          </p:nvPr>
        </p:nvSpPr>
        <p:spPr>
          <a:xfrm>
            <a:off x="1289837"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3" name="Text Placeholder 12">
            <a:extLst>
              <a:ext uri="{FF2B5EF4-FFF2-40B4-BE49-F238E27FC236}">
                <a16:creationId xmlns:a16="http://schemas.microsoft.com/office/drawing/2014/main" id="{CA14A543-CB0B-4FE3-82CE-0C8B0F6F6DD6}"/>
              </a:ext>
            </a:extLst>
          </p:cNvPr>
          <p:cNvSpPr>
            <a:spLocks noGrp="1"/>
          </p:cNvSpPr>
          <p:nvPr>
            <p:ph type="body" sz="quarter" idx="11" hasCustomPrompt="1"/>
          </p:nvPr>
        </p:nvSpPr>
        <p:spPr>
          <a:xfrm>
            <a:off x="1287987"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18" name="Text Placeholder 10">
            <a:extLst>
              <a:ext uri="{FF2B5EF4-FFF2-40B4-BE49-F238E27FC236}">
                <a16:creationId xmlns:a16="http://schemas.microsoft.com/office/drawing/2014/main" id="{B6B6DB95-B3AD-4954-8725-DCAA8F716A99}"/>
              </a:ext>
            </a:extLst>
          </p:cNvPr>
          <p:cNvSpPr>
            <a:spLocks noGrp="1"/>
          </p:cNvSpPr>
          <p:nvPr>
            <p:ph type="body" sz="quarter" idx="12" hasCustomPrompt="1"/>
          </p:nvPr>
        </p:nvSpPr>
        <p:spPr>
          <a:xfrm>
            <a:off x="6262812"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9" name="Text Placeholder 12">
            <a:extLst>
              <a:ext uri="{FF2B5EF4-FFF2-40B4-BE49-F238E27FC236}">
                <a16:creationId xmlns:a16="http://schemas.microsoft.com/office/drawing/2014/main" id="{EBF18AD6-49AE-45E3-AFDB-53684AB6EC28}"/>
              </a:ext>
            </a:extLst>
          </p:cNvPr>
          <p:cNvSpPr>
            <a:spLocks noGrp="1"/>
          </p:cNvSpPr>
          <p:nvPr>
            <p:ph type="body" sz="quarter" idx="13" hasCustomPrompt="1"/>
          </p:nvPr>
        </p:nvSpPr>
        <p:spPr>
          <a:xfrm>
            <a:off x="6260962"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7" name="Date Placeholder 5">
            <a:extLst>
              <a:ext uri="{FF2B5EF4-FFF2-40B4-BE49-F238E27FC236}">
                <a16:creationId xmlns:a16="http://schemas.microsoft.com/office/drawing/2014/main" id="{AD8C32FD-06A2-49E2-A54A-FB7C7AFFE2F2}"/>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7D13BE1A-DE3C-489C-A627-116679A00B86}"/>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CE15B7AC-26DD-48DA-88A0-A231BF5D1E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80328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E78D948-F2B9-4EE0-B830-36F103C218D5}"/>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6B9A2D2-0473-4F46-BFCE-D626532960A5}"/>
              </a:ext>
            </a:extLst>
          </p:cNvPr>
          <p:cNvSpPr>
            <a:spLocks noGrp="1"/>
          </p:cNvSpPr>
          <p:nvPr>
            <p:ph type="title" hasCustomPrompt="1"/>
          </p:nvPr>
        </p:nvSpPr>
        <p:spPr>
          <a:xfrm>
            <a:off x="456170" y="368717"/>
            <a:ext cx="1130040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6" name="Text Placeholder 10">
            <a:extLst>
              <a:ext uri="{FF2B5EF4-FFF2-40B4-BE49-F238E27FC236}">
                <a16:creationId xmlns:a16="http://schemas.microsoft.com/office/drawing/2014/main" id="{C7203DC6-5779-4D18-8EDA-B417CE1CC346}"/>
              </a:ext>
            </a:extLst>
          </p:cNvPr>
          <p:cNvSpPr>
            <a:spLocks noGrp="1"/>
          </p:cNvSpPr>
          <p:nvPr>
            <p:ph type="body" sz="quarter" idx="10" hasCustomPrompt="1"/>
          </p:nvPr>
        </p:nvSpPr>
        <p:spPr>
          <a:xfrm>
            <a:off x="451850"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7" name="Text Placeholder 12">
            <a:extLst>
              <a:ext uri="{FF2B5EF4-FFF2-40B4-BE49-F238E27FC236}">
                <a16:creationId xmlns:a16="http://schemas.microsoft.com/office/drawing/2014/main" id="{65286B5D-8C3D-49BC-A56B-54C3D0FBC782}"/>
              </a:ext>
            </a:extLst>
          </p:cNvPr>
          <p:cNvSpPr>
            <a:spLocks noGrp="1"/>
          </p:cNvSpPr>
          <p:nvPr>
            <p:ph type="body" sz="quarter" idx="11" hasCustomPrompt="1"/>
          </p:nvPr>
        </p:nvSpPr>
        <p:spPr>
          <a:xfrm>
            <a:off x="450000"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5" name="Text Placeholder 10">
            <a:extLst>
              <a:ext uri="{FF2B5EF4-FFF2-40B4-BE49-F238E27FC236}">
                <a16:creationId xmlns:a16="http://schemas.microsoft.com/office/drawing/2014/main" id="{9C8FA9F2-E665-4A1C-AB30-847F4A2000E9}"/>
              </a:ext>
            </a:extLst>
          </p:cNvPr>
          <p:cNvSpPr>
            <a:spLocks noGrp="1"/>
          </p:cNvSpPr>
          <p:nvPr>
            <p:ph type="body" sz="quarter" idx="15" hasCustomPrompt="1"/>
          </p:nvPr>
        </p:nvSpPr>
        <p:spPr>
          <a:xfrm>
            <a:off x="4364947"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6" name="Text Placeholder 12">
            <a:extLst>
              <a:ext uri="{FF2B5EF4-FFF2-40B4-BE49-F238E27FC236}">
                <a16:creationId xmlns:a16="http://schemas.microsoft.com/office/drawing/2014/main" id="{3C54263D-50A7-43A8-A3BC-BE063187A830}"/>
              </a:ext>
            </a:extLst>
          </p:cNvPr>
          <p:cNvSpPr>
            <a:spLocks noGrp="1"/>
          </p:cNvSpPr>
          <p:nvPr>
            <p:ph type="body" sz="quarter" idx="16" hasCustomPrompt="1"/>
          </p:nvPr>
        </p:nvSpPr>
        <p:spPr>
          <a:xfrm>
            <a:off x="4363097"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7" name="Text Placeholder 10">
            <a:extLst>
              <a:ext uri="{FF2B5EF4-FFF2-40B4-BE49-F238E27FC236}">
                <a16:creationId xmlns:a16="http://schemas.microsoft.com/office/drawing/2014/main" id="{6DD25081-6CEB-4E5B-A7E5-8100DE67323D}"/>
              </a:ext>
            </a:extLst>
          </p:cNvPr>
          <p:cNvSpPr>
            <a:spLocks noGrp="1"/>
          </p:cNvSpPr>
          <p:nvPr>
            <p:ph type="body" sz="quarter" idx="17" hasCustomPrompt="1"/>
          </p:nvPr>
        </p:nvSpPr>
        <p:spPr>
          <a:xfrm>
            <a:off x="8283594" y="1939364"/>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8" name="Text Placeholder 12">
            <a:extLst>
              <a:ext uri="{FF2B5EF4-FFF2-40B4-BE49-F238E27FC236}">
                <a16:creationId xmlns:a16="http://schemas.microsoft.com/office/drawing/2014/main" id="{B40E43BE-19E7-4C92-A02A-A747188A1130}"/>
              </a:ext>
            </a:extLst>
          </p:cNvPr>
          <p:cNvSpPr>
            <a:spLocks noGrp="1"/>
          </p:cNvSpPr>
          <p:nvPr>
            <p:ph type="body" sz="quarter" idx="18" hasCustomPrompt="1"/>
          </p:nvPr>
        </p:nvSpPr>
        <p:spPr>
          <a:xfrm>
            <a:off x="8282764" y="2835861"/>
            <a:ext cx="345655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3" name="Date Placeholder 5">
            <a:extLst>
              <a:ext uri="{FF2B5EF4-FFF2-40B4-BE49-F238E27FC236}">
                <a16:creationId xmlns:a16="http://schemas.microsoft.com/office/drawing/2014/main" id="{0364CC8C-A596-4C30-BE97-FF78E042451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3">
            <a:extLst>
              <a:ext uri="{FF2B5EF4-FFF2-40B4-BE49-F238E27FC236}">
                <a16:creationId xmlns:a16="http://schemas.microsoft.com/office/drawing/2014/main" id="{716E94F2-5327-4ECE-B9D6-26CA834459B1}"/>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F9BB08CB-1C70-40D7-A67C-2EF5BFFEF9C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78382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787F79D-9EFD-4F24-B92B-3DEF507C6FC1}"/>
              </a:ext>
              <a:ext uri="{C183D7F6-B498-43B3-948B-1728B52AA6E4}">
                <adec:decorative xmlns:adec="http://schemas.microsoft.com/office/drawing/2017/decorative" val="1"/>
              </a:ext>
            </a:extLst>
          </p:cNvPr>
          <p:cNvCxnSpPr>
            <a:cxnSpLocks/>
          </p:cNvCxnSpPr>
          <p:nvPr userDrawn="1"/>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2758C89-0197-4B72-BA43-2CC4DE73F747}"/>
              </a:ext>
            </a:extLst>
          </p:cNvPr>
          <p:cNvSpPr>
            <a:spLocks noGrp="1"/>
          </p:cNvSpPr>
          <p:nvPr>
            <p:ph type="title" hasCustomPrompt="1"/>
          </p:nvPr>
        </p:nvSpPr>
        <p:spPr>
          <a:xfrm>
            <a:off x="440969" y="647377"/>
            <a:ext cx="11316056"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6" name="Text Placeholder 13">
            <a:extLst>
              <a:ext uri="{FF2B5EF4-FFF2-40B4-BE49-F238E27FC236}">
                <a16:creationId xmlns:a16="http://schemas.microsoft.com/office/drawing/2014/main" id="{37D2E7B5-A506-45AA-881E-1EF6A0EB07CC}"/>
              </a:ext>
            </a:extLst>
          </p:cNvPr>
          <p:cNvSpPr>
            <a:spLocks noGrp="1"/>
          </p:cNvSpPr>
          <p:nvPr>
            <p:ph type="body" sz="quarter" idx="11" hasCustomPrompt="1"/>
          </p:nvPr>
        </p:nvSpPr>
        <p:spPr>
          <a:xfrm>
            <a:off x="440968" y="1692923"/>
            <a:ext cx="11300287" cy="1001712"/>
          </a:xfrm>
        </p:spPr>
        <p:txBody>
          <a:bodyPr>
            <a:normAutofit/>
          </a:bodyPr>
          <a:lstStyle>
            <a:lvl1pPr marL="1944" indent="0">
              <a:buNone/>
              <a:defRPr sz="2400" i="0">
                <a:solidFill>
                  <a:schemeClr val="tx1">
                    <a:alpha val="55000"/>
                  </a:schemeClr>
                </a:solidFill>
                <a:latin typeface="+mn-lt"/>
              </a:defRPr>
            </a:lvl1pPr>
          </a:lstStyle>
          <a:p>
            <a:pPr lvl="0"/>
            <a:r>
              <a:rPr lang="en-US" dirty="0"/>
              <a:t>Click to add text</a:t>
            </a:r>
          </a:p>
        </p:txBody>
      </p:sp>
      <p:sp>
        <p:nvSpPr>
          <p:cNvPr id="25" name="Picture Placeholder 17">
            <a:extLst>
              <a:ext uri="{FF2B5EF4-FFF2-40B4-BE49-F238E27FC236}">
                <a16:creationId xmlns:a16="http://schemas.microsoft.com/office/drawing/2014/main" id="{751E77E5-BC2E-4851-A46B-1081DBFEE180}"/>
              </a:ext>
            </a:extLst>
          </p:cNvPr>
          <p:cNvSpPr>
            <a:spLocks noGrp="1"/>
          </p:cNvSpPr>
          <p:nvPr>
            <p:ph type="pic" sz="quarter" idx="12" hasCustomPrompt="1"/>
          </p:nvPr>
        </p:nvSpPr>
        <p:spPr>
          <a:xfrm>
            <a:off x="441325" y="2959100"/>
            <a:ext cx="2698750" cy="2987675"/>
          </a:xfrm>
        </p:spPr>
        <p:txBody>
          <a:bodyPr/>
          <a:lstStyle>
            <a:lvl1pPr marL="1944" indent="0" algn="ctr">
              <a:buNone/>
              <a:defRPr/>
            </a:lvl1pPr>
          </a:lstStyle>
          <a:p>
            <a:r>
              <a:rPr lang="en-US" dirty="0"/>
              <a:t>Insert photo here</a:t>
            </a:r>
          </a:p>
        </p:txBody>
      </p:sp>
      <p:sp>
        <p:nvSpPr>
          <p:cNvPr id="26" name="Picture Placeholder 19">
            <a:extLst>
              <a:ext uri="{FF2B5EF4-FFF2-40B4-BE49-F238E27FC236}">
                <a16:creationId xmlns:a16="http://schemas.microsoft.com/office/drawing/2014/main" id="{5ADD8D61-5FF6-4FF8-A853-94978CE2BF08}"/>
              </a:ext>
            </a:extLst>
          </p:cNvPr>
          <p:cNvSpPr>
            <a:spLocks noGrp="1"/>
          </p:cNvSpPr>
          <p:nvPr>
            <p:ph type="pic" sz="quarter" idx="13" hasCustomPrompt="1"/>
          </p:nvPr>
        </p:nvSpPr>
        <p:spPr>
          <a:xfrm>
            <a:off x="3319463" y="2959100"/>
            <a:ext cx="2690812" cy="2987675"/>
          </a:xfrm>
        </p:spPr>
        <p:txBody>
          <a:bodyPr/>
          <a:lstStyle>
            <a:lvl1pPr marL="1944" indent="0" algn="ctr">
              <a:buNone/>
              <a:defRPr/>
            </a:lvl1pPr>
          </a:lstStyle>
          <a:p>
            <a:r>
              <a:rPr lang="en-US" dirty="0"/>
              <a:t>Insert photo here</a:t>
            </a:r>
          </a:p>
        </p:txBody>
      </p:sp>
      <p:sp>
        <p:nvSpPr>
          <p:cNvPr id="27" name="Picture Placeholder 21">
            <a:extLst>
              <a:ext uri="{FF2B5EF4-FFF2-40B4-BE49-F238E27FC236}">
                <a16:creationId xmlns:a16="http://schemas.microsoft.com/office/drawing/2014/main" id="{7217B0CF-D153-4F21-B2F3-3736BFEE8B20}"/>
              </a:ext>
            </a:extLst>
          </p:cNvPr>
          <p:cNvSpPr>
            <a:spLocks noGrp="1"/>
          </p:cNvSpPr>
          <p:nvPr>
            <p:ph type="pic" sz="quarter" idx="14" hasCustomPrompt="1"/>
          </p:nvPr>
        </p:nvSpPr>
        <p:spPr>
          <a:xfrm>
            <a:off x="6189663" y="2959100"/>
            <a:ext cx="2689225" cy="2987675"/>
          </a:xfrm>
        </p:spPr>
        <p:txBody>
          <a:bodyPr/>
          <a:lstStyle>
            <a:lvl1pPr marL="1944" indent="0" algn="ctr">
              <a:buNone/>
              <a:defRPr/>
            </a:lvl1pPr>
          </a:lstStyle>
          <a:p>
            <a:r>
              <a:rPr lang="en-US" dirty="0"/>
              <a:t>Insert photo here</a:t>
            </a:r>
          </a:p>
        </p:txBody>
      </p:sp>
      <p:sp>
        <p:nvSpPr>
          <p:cNvPr id="28" name="Picture Placeholder 23">
            <a:extLst>
              <a:ext uri="{FF2B5EF4-FFF2-40B4-BE49-F238E27FC236}">
                <a16:creationId xmlns:a16="http://schemas.microsoft.com/office/drawing/2014/main" id="{46C9A6A5-13C0-4A42-B695-F3511DCA96A4}"/>
              </a:ext>
            </a:extLst>
          </p:cNvPr>
          <p:cNvSpPr>
            <a:spLocks noGrp="1"/>
          </p:cNvSpPr>
          <p:nvPr>
            <p:ph type="pic" sz="quarter" idx="15" hasCustomPrompt="1"/>
          </p:nvPr>
        </p:nvSpPr>
        <p:spPr>
          <a:xfrm>
            <a:off x="9058275" y="2959100"/>
            <a:ext cx="2698750" cy="2987675"/>
          </a:xfrm>
        </p:spPr>
        <p:txBody>
          <a:bodyPr/>
          <a:lstStyle>
            <a:lvl1pPr marL="1944" indent="0" algn="ctr">
              <a:buNone/>
              <a:defRPr/>
            </a:lvl1pPr>
          </a:lstStyle>
          <a:p>
            <a:r>
              <a:rPr lang="en-US" dirty="0"/>
              <a:t>Insert photo here</a:t>
            </a:r>
          </a:p>
        </p:txBody>
      </p:sp>
      <p:sp>
        <p:nvSpPr>
          <p:cNvPr id="10" name="Date Placeholder 5">
            <a:extLst>
              <a:ext uri="{FF2B5EF4-FFF2-40B4-BE49-F238E27FC236}">
                <a16:creationId xmlns:a16="http://schemas.microsoft.com/office/drawing/2014/main" id="{DD1D6B44-0E3B-4C46-B068-14568BF01DF7}"/>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11" name="Footer Placeholder 3">
            <a:extLst>
              <a:ext uri="{FF2B5EF4-FFF2-40B4-BE49-F238E27FC236}">
                <a16:creationId xmlns:a16="http://schemas.microsoft.com/office/drawing/2014/main" id="{FB72C5E2-290F-4D02-842B-932296C10DF0}"/>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E3152744-4FDB-4426-90C5-B204EE645EFA}"/>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38632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
        <p:nvSpPr>
          <p:cNvPr id="9" name="Footer Placeholder 4">
            <a:extLst>
              <a:ext uri="{FF2B5EF4-FFF2-40B4-BE49-F238E27FC236}">
                <a16:creationId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7" name="Slide Number Placeholder 11">
            <a:extLst>
              <a:ext uri="{FF2B5EF4-FFF2-40B4-BE49-F238E27FC236}">
                <a16:creationId xmlns:a16="http://schemas.microsoft.com/office/drawing/2014/main" id="{A7C3E5E6-3D65-419E-9CE7-1BEC4CB37EA2}"/>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81444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6" name="Slide Number Placeholder 5">
            <a:extLst>
              <a:ext uri="{FF2B5EF4-FFF2-40B4-BE49-F238E27FC236}">
                <a16:creationId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Tree>
    <p:extLst>
      <p:ext uri="{BB962C8B-B14F-4D97-AF65-F5344CB8AC3E}">
        <p14:creationId xmlns:p14="http://schemas.microsoft.com/office/powerpoint/2010/main" val="6231125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hf hdr="0"/>
  <p:txStyles>
    <p:titleStyle>
      <a:lvl1pPr algn="l" defTabSz="914400" rtl="0" eaLnBrk="1" latinLnBrk="0" hangingPunct="1">
        <a:lnSpc>
          <a:spcPct val="100000"/>
        </a:lnSpc>
        <a:spcBef>
          <a:spcPct val="0"/>
        </a:spcBef>
        <a:buNone/>
        <a:defRPr sz="2800" i="1" kern="1200">
          <a:solidFill>
            <a:schemeClr val="tx2"/>
          </a:solidFill>
          <a:latin typeface="+mj-lt"/>
          <a:ea typeface="+mj-ea"/>
          <a:cs typeface="+mj-cs"/>
        </a:defRPr>
      </a:lvl1pPr>
    </p:titleStyle>
    <p:bodyStyle>
      <a:lvl1pPr marL="450000" indent="-448056" algn="l" defTabSz="914400" rtl="0" eaLnBrk="1" latinLnBrk="0" hangingPunct="1">
        <a:lnSpc>
          <a:spcPct val="140000"/>
        </a:lnSpc>
        <a:spcBef>
          <a:spcPts val="10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279">
          <p15:clr>
            <a:srgbClr val="F26B43"/>
          </p15:clr>
        </p15:guide>
        <p15:guide id="3" pos="1232">
          <p15:clr>
            <a:srgbClr val="5ACBF0"/>
          </p15:clr>
        </p15:guide>
        <p15:guide id="4" pos="1527">
          <p15:clr>
            <a:srgbClr val="5ACBF0"/>
          </p15:clr>
        </p15:guide>
        <p15:guide id="5" pos="2457">
          <p15:clr>
            <a:srgbClr val="5ACBF0"/>
          </p15:clr>
        </p15:guide>
        <p15:guide id="6" pos="2751">
          <p15:clr>
            <a:srgbClr val="5ACBF0"/>
          </p15:clr>
        </p15:guide>
        <p15:guide id="7" pos="3704">
          <p15:clr>
            <a:srgbClr val="5ACBF0"/>
          </p15:clr>
        </p15:guide>
        <p15:guide id="8" pos="3976">
          <p15:clr>
            <a:srgbClr val="5ACBF0"/>
          </p15:clr>
        </p15:guide>
        <p15:guide id="9" pos="4929">
          <p15:clr>
            <a:srgbClr val="5ACBF0"/>
          </p15:clr>
        </p15:guide>
        <p15:guide id="10" pos="5201">
          <p15:clr>
            <a:srgbClr val="5ACBF0"/>
          </p15:clr>
        </p15:guide>
        <p15:guide id="11" pos="6153">
          <p15:clr>
            <a:srgbClr val="5ACBF0"/>
          </p15:clr>
        </p15:guide>
        <p15:guide id="12" pos="6448">
          <p15:clr>
            <a:srgbClr val="5ACBF0"/>
          </p15:clr>
        </p15:guide>
        <p15:guide id="13" pos="7401">
          <p15:clr>
            <a:srgbClr val="F26B43"/>
          </p15:clr>
        </p15:guide>
        <p15:guide id="14" orient="horz" pos="3475">
          <p15:clr>
            <a:srgbClr val="F26B43"/>
          </p15:clr>
        </p15:guide>
        <p15:guide id="15" orient="horz" pos="278">
          <p15:clr>
            <a:srgbClr val="F26B43"/>
          </p15:clr>
        </p15:guide>
        <p15:guide id="16" orient="horz" pos="2886">
          <p15:clr>
            <a:srgbClr val="5ACBF0"/>
          </p15:clr>
        </p15:guide>
        <p15:guide id="17" orient="horz" pos="2591">
          <p15:clr>
            <a:srgbClr val="5ACBF0"/>
          </p15:clr>
        </p15:guide>
        <p15:guide id="18" orient="horz" pos="2024">
          <p15:clr>
            <a:srgbClr val="5ACBF0"/>
          </p15:clr>
        </p15:guide>
        <p15:guide id="19" orient="horz" pos="1729">
          <p15:clr>
            <a:srgbClr val="5ACBF0"/>
          </p15:clr>
        </p15:guide>
        <p15:guide id="20" orient="horz" pos="1162">
          <p15:clr>
            <a:srgbClr val="5ACBF0"/>
          </p15:clr>
        </p15:guide>
        <p15:guide id="21" orient="horz" pos="867">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https://www.mrgscience.com/yr-11-topic-4-genes-and-inheritance.html"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jpg"/><Relationship Id="rId5" Type="http://schemas.openxmlformats.org/officeDocument/2006/relationships/hyperlink" Target="https://open.maricopa.edu/psy240mm/chapter/chapter-3-heredity-prenatal-development-and-birth/"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en.wikipedia.org/wiki/Human_genetic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cursmiquel.blogspot.com/2010/11/gregor-mendel.html" TargetMode="External"/><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hyperlink" Target="http://lcresearchcenter.tumblr.com/post/45839828115" TargetMode="Externa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21F7C9-5828-4AED-834A-87AEA2281531}"/>
              </a:ext>
            </a:extLst>
          </p:cNvPr>
          <p:cNvSpPr>
            <a:spLocks noGrp="1"/>
          </p:cNvSpPr>
          <p:nvPr>
            <p:ph type="ctrTitle"/>
          </p:nvPr>
        </p:nvSpPr>
        <p:spPr>
          <a:xfrm>
            <a:off x="6311900" y="448056"/>
            <a:ext cx="5428996" cy="3401568"/>
          </a:xfrm>
        </p:spPr>
        <p:txBody>
          <a:bodyPr/>
          <a:lstStyle/>
          <a:p>
            <a:r>
              <a:rPr lang="en-US" dirty="0"/>
              <a:t>HEREDITY  </a:t>
            </a:r>
          </a:p>
        </p:txBody>
      </p:sp>
      <p:sp>
        <p:nvSpPr>
          <p:cNvPr id="5" name="Subtitle 4">
            <a:extLst>
              <a:ext uri="{FF2B5EF4-FFF2-40B4-BE49-F238E27FC236}">
                <a16:creationId xmlns:a16="http://schemas.microsoft.com/office/drawing/2014/main" id="{6B2940A3-1B97-4EDD-B073-C632DA7FF7C2}"/>
              </a:ext>
            </a:extLst>
          </p:cNvPr>
          <p:cNvSpPr>
            <a:spLocks noGrp="1"/>
          </p:cNvSpPr>
          <p:nvPr>
            <p:ph type="subTitle" idx="1"/>
          </p:nvPr>
        </p:nvSpPr>
        <p:spPr>
          <a:xfrm>
            <a:off x="6311900" y="4471416"/>
            <a:ext cx="5428996" cy="1481328"/>
          </a:xfrm>
        </p:spPr>
        <p:txBody>
          <a:bodyPr/>
          <a:lstStyle/>
          <a:p>
            <a:r>
              <a:rPr lang="en-US" dirty="0"/>
              <a:t>CHAPTER - 9</a:t>
            </a:r>
          </a:p>
        </p:txBody>
      </p:sp>
      <p:pic>
        <p:nvPicPr>
          <p:cNvPr id="11" name="Picture Placeholder 10" descr="Picture of a Giraffe ">
            <a:extLst>
              <a:ext uri="{FF2B5EF4-FFF2-40B4-BE49-F238E27FC236}">
                <a16:creationId xmlns:a16="http://schemas.microsoft.com/office/drawing/2014/main" id="{907D108F-FAE9-415F-9D78-68DD9C7087A9}"/>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val="0"/>
              </a:ext>
            </a:extLst>
          </a:blip>
          <a:srcRect l="14" r="14"/>
          <a:stretch/>
        </p:blipFill>
        <p:spPr>
          <a:xfrm>
            <a:off x="450850" y="447675"/>
            <a:ext cx="5429250" cy="5545138"/>
          </a:xfrm>
        </p:spPr>
      </p:pic>
    </p:spTree>
    <p:extLst>
      <p:ext uri="{BB962C8B-B14F-4D97-AF65-F5344CB8AC3E}">
        <p14:creationId xmlns:p14="http://schemas.microsoft.com/office/powerpoint/2010/main" val="132503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AA6A305D-EA59-470F-B351-EBA6253A6307}"/>
              </a:ext>
            </a:extLst>
          </p:cNvPr>
          <p:cNvSpPr>
            <a:spLocks noGrp="1"/>
          </p:cNvSpPr>
          <p:nvPr>
            <p:ph type="title"/>
          </p:nvPr>
        </p:nvSpPr>
        <p:spPr>
          <a:xfrm>
            <a:off x="447675" y="227011"/>
            <a:ext cx="6860946" cy="2954337"/>
          </a:xfrm>
        </p:spPr>
        <p:txBody>
          <a:bodyPr/>
          <a:lstStyle/>
          <a:p>
            <a:r>
              <a:rPr lang="en-US" dirty="0"/>
              <a:t>Agenda</a:t>
            </a:r>
          </a:p>
        </p:txBody>
      </p:sp>
      <p:pic>
        <p:nvPicPr>
          <p:cNvPr id="2" name="Picture Placeholder 1" descr="Close up of a tiger">
            <a:extLst>
              <a:ext uri="{FF2B5EF4-FFF2-40B4-BE49-F238E27FC236}">
                <a16:creationId xmlns:a16="http://schemas.microsoft.com/office/drawing/2014/main" id="{09B74954-205C-4DED-92E0-ED24A8EE2B75}"/>
              </a:ext>
            </a:extLst>
          </p:cNvPr>
          <p:cNvPicPr>
            <a:picLocks noGrp="1" noChangeAspect="1"/>
          </p:cNvPicPr>
          <p:nvPr>
            <p:ph type="pic" sz="quarter" idx="10"/>
          </p:nvPr>
        </p:nvPicPr>
        <p:blipFill rotWithShape="1">
          <a:blip r:embed="rId3"/>
          <a:srcRect l="6336" r="6336"/>
          <a:stretch/>
        </p:blipFill>
        <p:spPr>
          <a:xfrm>
            <a:off x="447675" y="3643313"/>
            <a:ext cx="3227388" cy="2771775"/>
          </a:xfrm>
        </p:spPr>
      </p:pic>
      <p:pic>
        <p:nvPicPr>
          <p:cNvPr id="3" name="Picture Placeholder 2" descr="Close up of a tiger">
            <a:extLst>
              <a:ext uri="{FF2B5EF4-FFF2-40B4-BE49-F238E27FC236}">
                <a16:creationId xmlns:a16="http://schemas.microsoft.com/office/drawing/2014/main" id="{B32048AA-82AA-422E-AB35-032873BE2F79}"/>
              </a:ext>
            </a:extLst>
          </p:cNvPr>
          <p:cNvPicPr>
            <a:picLocks noGrp="1" noChangeAspect="1"/>
          </p:cNvPicPr>
          <p:nvPr>
            <p:ph type="pic" sz="quarter" idx="11"/>
          </p:nvPr>
        </p:nvPicPr>
        <p:blipFill rotWithShape="1">
          <a:blip r:embed="rId4"/>
          <a:srcRect l="14935" r="14935"/>
          <a:stretch/>
        </p:blipFill>
        <p:spPr>
          <a:xfrm>
            <a:off x="3849688" y="3643313"/>
            <a:ext cx="3233737" cy="2771775"/>
          </a:xfrm>
        </p:spPr>
      </p:pic>
      <p:sp>
        <p:nvSpPr>
          <p:cNvPr id="11" name="Content Placeholder 10">
            <a:extLst>
              <a:ext uri="{FF2B5EF4-FFF2-40B4-BE49-F238E27FC236}">
                <a16:creationId xmlns:a16="http://schemas.microsoft.com/office/drawing/2014/main" id="{79D37F2E-EB29-4FAE-A77B-C75DADA5826A}"/>
              </a:ext>
            </a:extLst>
          </p:cNvPr>
          <p:cNvSpPr>
            <a:spLocks noGrp="1"/>
          </p:cNvSpPr>
          <p:nvPr>
            <p:ph idx="1"/>
          </p:nvPr>
        </p:nvSpPr>
        <p:spPr>
          <a:xfrm>
            <a:off x="7966800" y="383764"/>
            <a:ext cx="3312000" cy="6031435"/>
          </a:xfrm>
        </p:spPr>
        <p:txBody>
          <a:bodyPr>
            <a:normAutofit/>
          </a:bodyPr>
          <a:lstStyle/>
          <a:p>
            <a:r>
              <a:rPr lang="en-US" dirty="0"/>
              <a:t>HEREDITY</a:t>
            </a:r>
          </a:p>
          <a:p>
            <a:r>
              <a:rPr lang="en-US" dirty="0"/>
              <a:t>ACCUMULATION OF VARIATION DURING REPRODUCTION</a:t>
            </a:r>
          </a:p>
          <a:p>
            <a:r>
              <a:rPr lang="en-IN" dirty="0"/>
              <a:t>INHERITED TRAITS</a:t>
            </a:r>
          </a:p>
          <a:p>
            <a:r>
              <a:rPr lang="en-US" dirty="0"/>
              <a:t>RULES FOR THE INHERITANCE OF TRAITS – MENDEL’S CONTRIBUTIONS</a:t>
            </a:r>
          </a:p>
          <a:p>
            <a:r>
              <a:rPr lang="en-US" dirty="0"/>
              <a:t>HOW DO THESE TRAITS GET EXPRESSED?</a:t>
            </a:r>
          </a:p>
        </p:txBody>
      </p:sp>
      <p:sp>
        <p:nvSpPr>
          <p:cNvPr id="31" name="Footer Placeholder 30">
            <a:extLst>
              <a:ext uri="{FF2B5EF4-FFF2-40B4-BE49-F238E27FC236}">
                <a16:creationId xmlns:a16="http://schemas.microsoft.com/office/drawing/2014/main" id="{C7B6A857-C849-4B32-9139-4E287E95D16F}"/>
              </a:ext>
            </a:extLst>
          </p:cNvPr>
          <p:cNvSpPr>
            <a:spLocks noGrp="1"/>
          </p:cNvSpPr>
          <p:nvPr>
            <p:ph type="ftr" sz="quarter" idx="3"/>
          </p:nvPr>
        </p:nvSpPr>
        <p:spPr>
          <a:xfrm rot="5400000">
            <a:off x="10216875" y="4439775"/>
            <a:ext cx="2937600" cy="502920"/>
          </a:xfrm>
        </p:spPr>
        <p:txBody>
          <a:bodyPr/>
          <a:lstStyle/>
          <a:p>
            <a:r>
              <a:rPr lang="en-US" dirty="0"/>
              <a:t>HEREDITY &amp; EVOLUTION</a:t>
            </a:r>
          </a:p>
        </p:txBody>
      </p:sp>
      <p:sp>
        <p:nvSpPr>
          <p:cNvPr id="32" name="Slide Number Placeholder 31">
            <a:extLst>
              <a:ext uri="{FF2B5EF4-FFF2-40B4-BE49-F238E27FC236}">
                <a16:creationId xmlns:a16="http://schemas.microsoft.com/office/drawing/2014/main" id="{D30DAE34-DD82-432D-8996-97E05E89028C}"/>
              </a:ext>
            </a:extLst>
          </p:cNvPr>
          <p:cNvSpPr>
            <a:spLocks noGrp="1"/>
          </p:cNvSpPr>
          <p:nvPr>
            <p:ph type="sldNum" sz="quarter" idx="4"/>
          </p:nvPr>
        </p:nvSpPr>
        <p:spPr>
          <a:xfrm>
            <a:off x="11241025" y="6153912"/>
            <a:ext cx="502920" cy="502920"/>
          </a:xfrm>
        </p:spPr>
        <p:txBody>
          <a:bodyPr/>
          <a:lstStyle/>
          <a:p>
            <a:fld id="{0D309695-DEC3-40DA-9DF5-330280C9D0E8}" type="slidenum">
              <a:rPr lang="en-US" smtClean="0"/>
              <a:pPr/>
              <a:t>2</a:t>
            </a:fld>
            <a:endParaRPr lang="en-US" dirty="0"/>
          </a:p>
        </p:txBody>
      </p:sp>
    </p:spTree>
    <p:extLst>
      <p:ext uri="{BB962C8B-B14F-4D97-AF65-F5344CB8AC3E}">
        <p14:creationId xmlns:p14="http://schemas.microsoft.com/office/powerpoint/2010/main" val="2087898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E57B-70F2-48DC-97F8-5B9633B2DBBB}"/>
              </a:ext>
            </a:extLst>
          </p:cNvPr>
          <p:cNvSpPr>
            <a:spLocks noGrp="1"/>
          </p:cNvSpPr>
          <p:nvPr>
            <p:ph type="ctrTitle"/>
          </p:nvPr>
        </p:nvSpPr>
        <p:spPr>
          <a:xfrm>
            <a:off x="4385412" y="448056"/>
            <a:ext cx="7355484" cy="3401568"/>
          </a:xfrm>
        </p:spPr>
        <p:txBody>
          <a:bodyPr/>
          <a:lstStyle/>
          <a:p>
            <a:r>
              <a:rPr lang="en-US" dirty="0"/>
              <a:t>HEREDITY</a:t>
            </a:r>
          </a:p>
        </p:txBody>
      </p:sp>
      <p:pic>
        <p:nvPicPr>
          <p:cNvPr id="15" name="Picture Placeholder 14" descr="A picture of three elephants">
            <a:extLst>
              <a:ext uri="{FF2B5EF4-FFF2-40B4-BE49-F238E27FC236}">
                <a16:creationId xmlns:a16="http://schemas.microsoft.com/office/drawing/2014/main" id="{E84B3D0F-3DB2-4428-A683-C2C7CEEF407D}"/>
              </a:ext>
            </a:extLst>
          </p:cNvPr>
          <p:cNvPicPr>
            <a:picLocks noGrp="1" noChangeAspect="1"/>
          </p:cNvPicPr>
          <p:nvPr>
            <p:ph type="pic" sz="quarter" idx="12"/>
          </p:nvPr>
        </p:nvPicPr>
        <p:blipFill rotWithShape="1">
          <a:blip r:embed="rId3"/>
          <a:srcRect t="5412" b="5412"/>
          <a:stretch/>
        </p:blipFill>
        <p:spPr>
          <a:xfrm>
            <a:off x="449263" y="4260850"/>
            <a:ext cx="3449637" cy="1727200"/>
          </a:xfrm>
        </p:spPr>
      </p:pic>
      <p:pic>
        <p:nvPicPr>
          <p:cNvPr id="7" name="Picture Placeholder 6">
            <a:extLst>
              <a:ext uri="{FF2B5EF4-FFF2-40B4-BE49-F238E27FC236}">
                <a16:creationId xmlns:a16="http://schemas.microsoft.com/office/drawing/2014/main" id="{B2C2E872-7EA0-4285-AD35-6F3B12CA5944}"/>
              </a:ext>
            </a:extLst>
          </p:cNvPr>
          <p:cNvPicPr>
            <a:picLocks noGrp="1" noChangeAspect="1"/>
          </p:cNvPicPr>
          <p:nvPr>
            <p:ph type="pic" sz="quarter" idx="10"/>
          </p:nvPr>
        </p:nvPicPr>
        <p:blipFill>
          <a:blip r:embed="rId4">
            <a:extLst>
              <a:ext uri="{837473B0-CC2E-450A-ABE3-18F120FF3D39}">
                <a1611:picAttrSrcUrl xmlns:a1611="http://schemas.microsoft.com/office/drawing/2016/11/main" r:id="rId5"/>
              </a:ext>
            </a:extLst>
          </a:blip>
          <a:srcRect t="12412" b="12412"/>
          <a:stretch>
            <a:fillRect/>
          </a:stretch>
        </p:blipFill>
        <p:spPr/>
      </p:pic>
      <p:pic>
        <p:nvPicPr>
          <p:cNvPr id="12" name="Picture Placeholder 11">
            <a:extLst>
              <a:ext uri="{FF2B5EF4-FFF2-40B4-BE49-F238E27FC236}">
                <a16:creationId xmlns:a16="http://schemas.microsoft.com/office/drawing/2014/main" id="{896EB3C8-5936-4913-9F1A-532F77859480}"/>
              </a:ext>
            </a:extLst>
          </p:cNvPr>
          <p:cNvPicPr>
            <a:picLocks noGrp="1" noChangeAspect="1"/>
          </p:cNvPicPr>
          <p:nvPr>
            <p:ph type="pic" sz="quarter" idx="11"/>
          </p:nvPr>
        </p:nvPicPr>
        <p:blipFill>
          <a:blip r:embed="rId6">
            <a:extLst>
              <a:ext uri="{837473B0-CC2E-450A-ABE3-18F120FF3D39}">
                <a1611:picAttrSrcUrl xmlns:a1611="http://schemas.microsoft.com/office/drawing/2016/11/main" r:id="rId7"/>
              </a:ext>
            </a:extLst>
          </a:blip>
          <a:srcRect t="10217" b="10217"/>
          <a:stretch>
            <a:fillRect/>
          </a:stretch>
        </p:blipFill>
        <p:spPr/>
      </p:pic>
    </p:spTree>
    <p:extLst>
      <p:ext uri="{BB962C8B-B14F-4D97-AF65-F5344CB8AC3E}">
        <p14:creationId xmlns:p14="http://schemas.microsoft.com/office/powerpoint/2010/main" val="3109663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5E17A9-94C3-43A2-AF79-D18356EA3681}"/>
              </a:ext>
            </a:extLst>
          </p:cNvPr>
          <p:cNvSpPr>
            <a:spLocks noGrp="1"/>
          </p:cNvSpPr>
          <p:nvPr>
            <p:ph type="title"/>
          </p:nvPr>
        </p:nvSpPr>
        <p:spPr>
          <a:xfrm>
            <a:off x="448056" y="388800"/>
            <a:ext cx="5432044" cy="860400"/>
          </a:xfrm>
        </p:spPr>
        <p:txBody>
          <a:bodyPr/>
          <a:lstStyle/>
          <a:p>
            <a:r>
              <a:rPr lang="en-IN" dirty="0"/>
              <a:t>HEREDITY</a:t>
            </a:r>
            <a:endParaRPr lang="en-US" dirty="0"/>
          </a:p>
        </p:txBody>
      </p:sp>
      <p:sp>
        <p:nvSpPr>
          <p:cNvPr id="11" name="Content Placeholder 10">
            <a:extLst>
              <a:ext uri="{FF2B5EF4-FFF2-40B4-BE49-F238E27FC236}">
                <a16:creationId xmlns:a16="http://schemas.microsoft.com/office/drawing/2014/main" id="{BD10AD8D-8DE5-40F2-A2F2-E7567BEC34E4}"/>
              </a:ext>
            </a:extLst>
          </p:cNvPr>
          <p:cNvSpPr>
            <a:spLocks noGrp="1"/>
          </p:cNvSpPr>
          <p:nvPr>
            <p:ph idx="1"/>
          </p:nvPr>
        </p:nvSpPr>
        <p:spPr>
          <a:xfrm>
            <a:off x="448056" y="1944000"/>
            <a:ext cx="5432044" cy="4006800"/>
          </a:xfrm>
        </p:spPr>
        <p:txBody>
          <a:bodyPr/>
          <a:lstStyle/>
          <a:p>
            <a:pPr algn="just"/>
            <a:r>
              <a:rPr lang="en-US" b="1" dirty="0">
                <a:solidFill>
                  <a:schemeClr val="tx1"/>
                </a:solidFill>
                <a:latin typeface="Georgia" panose="02040502050405020303" pitchFamily="18" charset="0"/>
              </a:rPr>
              <a:t>H</a:t>
            </a:r>
            <a:r>
              <a:rPr lang="en-US" b="1" i="0" dirty="0">
                <a:solidFill>
                  <a:schemeClr val="tx1"/>
                </a:solidFill>
                <a:effectLst/>
                <a:latin typeface="Georgia" panose="02040502050405020303" pitchFamily="18" charset="0"/>
              </a:rPr>
              <a:t>eredity</a:t>
            </a:r>
            <a:r>
              <a:rPr lang="en-US" b="0" i="0" dirty="0">
                <a:solidFill>
                  <a:schemeClr val="tx1"/>
                </a:solidFill>
                <a:effectLst/>
                <a:latin typeface="Georgia" panose="02040502050405020303" pitchFamily="18" charset="0"/>
              </a:rPr>
              <a:t>, the sum of all biological processes by which particular characteristics are transmitted from parents to their offspring. The set of genes that an offspring inherits from both parents, a combination of the genetic material of each, is called the organism’s genotype. The genotype is contrasted to the phenotype, which is the organism’s outward appearance and the developmental outcome of its genes. The phenotype includes an organism’s bodily structures, physiological processes, and behaviors.</a:t>
            </a:r>
            <a:endParaRPr lang="en-US" dirty="0">
              <a:solidFill>
                <a:schemeClr val="tx1"/>
              </a:solidFill>
            </a:endParaRPr>
          </a:p>
        </p:txBody>
      </p:sp>
      <p:sp>
        <p:nvSpPr>
          <p:cNvPr id="3" name="Footer Placeholder 2">
            <a:extLst>
              <a:ext uri="{FF2B5EF4-FFF2-40B4-BE49-F238E27FC236}">
                <a16:creationId xmlns:a16="http://schemas.microsoft.com/office/drawing/2014/main" id="{0FB5D107-9A6C-44A8-AF0C-30DEE3DE5BD5}"/>
              </a:ext>
            </a:extLst>
          </p:cNvPr>
          <p:cNvSpPr>
            <a:spLocks noGrp="1"/>
          </p:cNvSpPr>
          <p:nvPr>
            <p:ph type="ftr" sz="quarter" idx="3"/>
          </p:nvPr>
        </p:nvSpPr>
        <p:spPr>
          <a:xfrm>
            <a:off x="4370832" y="6153912"/>
            <a:ext cx="5397056" cy="502920"/>
          </a:xfrm>
        </p:spPr>
        <p:txBody>
          <a:bodyPr/>
          <a:lstStyle/>
          <a:p>
            <a:r>
              <a:rPr lang="en-US" dirty="0"/>
              <a:t>HEREDITY &amp; EVOLUTION</a:t>
            </a:r>
          </a:p>
        </p:txBody>
      </p:sp>
      <p:sp>
        <p:nvSpPr>
          <p:cNvPr id="4" name="Slide Number Placeholder 3">
            <a:extLst>
              <a:ext uri="{FF2B5EF4-FFF2-40B4-BE49-F238E27FC236}">
                <a16:creationId xmlns:a16="http://schemas.microsoft.com/office/drawing/2014/main" id="{0176EB0E-E7B9-4EF9-A88F-4A2531EADAFD}"/>
              </a:ext>
            </a:extLst>
          </p:cNvPr>
          <p:cNvSpPr>
            <a:spLocks noGrp="1"/>
          </p:cNvSpPr>
          <p:nvPr>
            <p:ph type="sldNum" sz="quarter" idx="4"/>
          </p:nvPr>
        </p:nvSpPr>
        <p:spPr>
          <a:xfrm>
            <a:off x="11241025" y="6153912"/>
            <a:ext cx="502920" cy="502920"/>
          </a:xfrm>
        </p:spPr>
        <p:txBody>
          <a:bodyPr/>
          <a:lstStyle/>
          <a:p>
            <a:fld id="{0D309695-DEC3-40DA-9DF5-330280C9D0E8}" type="slidenum">
              <a:rPr lang="en-US" smtClean="0"/>
              <a:pPr/>
              <a:t>4</a:t>
            </a:fld>
            <a:endParaRPr lang="en-US" dirty="0"/>
          </a:p>
        </p:txBody>
      </p:sp>
      <p:pic>
        <p:nvPicPr>
          <p:cNvPr id="8" name="Picture Placeholder 7">
            <a:extLst>
              <a:ext uri="{FF2B5EF4-FFF2-40B4-BE49-F238E27FC236}">
                <a16:creationId xmlns:a16="http://schemas.microsoft.com/office/drawing/2014/main" id="{5B3C87A2-5E3F-420E-8FAA-D6581EA2916E}"/>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t="19614" b="19614"/>
          <a:stretch>
            <a:fillRect/>
          </a:stretch>
        </p:blipFill>
        <p:spPr/>
      </p:pic>
    </p:spTree>
    <p:extLst>
      <p:ext uri="{BB962C8B-B14F-4D97-AF65-F5344CB8AC3E}">
        <p14:creationId xmlns:p14="http://schemas.microsoft.com/office/powerpoint/2010/main" val="1986218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1EF2-3258-41CA-B21B-0BDFFBD28582}"/>
              </a:ext>
            </a:extLst>
          </p:cNvPr>
          <p:cNvSpPr>
            <a:spLocks noGrp="1"/>
          </p:cNvSpPr>
          <p:nvPr>
            <p:ph type="title"/>
          </p:nvPr>
        </p:nvSpPr>
        <p:spPr/>
        <p:txBody>
          <a:bodyPr>
            <a:noAutofit/>
          </a:bodyPr>
          <a:lstStyle/>
          <a:p>
            <a:r>
              <a:rPr lang="en-US" sz="2400" dirty="0"/>
              <a:t>ACCUMULATION OF VARIATION DURING REPRODUCTION</a:t>
            </a:r>
            <a:endParaRPr lang="en-IN" sz="2400" dirty="0"/>
          </a:p>
        </p:txBody>
      </p:sp>
      <p:sp>
        <p:nvSpPr>
          <p:cNvPr id="3" name="Content Placeholder 2">
            <a:extLst>
              <a:ext uri="{FF2B5EF4-FFF2-40B4-BE49-F238E27FC236}">
                <a16:creationId xmlns:a16="http://schemas.microsoft.com/office/drawing/2014/main" id="{42E3A554-FB51-4FFE-A39B-239113E71FF5}"/>
              </a:ext>
            </a:extLst>
          </p:cNvPr>
          <p:cNvSpPr>
            <a:spLocks noGrp="1"/>
          </p:cNvSpPr>
          <p:nvPr>
            <p:ph idx="1"/>
          </p:nvPr>
        </p:nvSpPr>
        <p:spPr/>
        <p:txBody>
          <a:bodyPr/>
          <a:lstStyle/>
          <a:p>
            <a:r>
              <a:rPr lang="en-US" b="1" dirty="0">
                <a:solidFill>
                  <a:schemeClr val="tx1">
                    <a:alpha val="55000"/>
                  </a:schemeClr>
                </a:solidFill>
              </a:rPr>
              <a:t>The previous generation provides both a common basic body design, and subtle changes in it, for the next generation.</a:t>
            </a:r>
          </a:p>
          <a:p>
            <a:r>
              <a:rPr lang="en-US" b="1" dirty="0">
                <a:solidFill>
                  <a:schemeClr val="tx1">
                    <a:alpha val="55000"/>
                  </a:schemeClr>
                </a:solidFill>
              </a:rPr>
              <a:t>The second generation will have differences that they inherit from the first generation, as well as newly created differences.</a:t>
            </a:r>
          </a:p>
          <a:p>
            <a:r>
              <a:rPr lang="en-US" b="1" dirty="0">
                <a:solidFill>
                  <a:schemeClr val="tx1">
                    <a:alpha val="55000"/>
                  </a:schemeClr>
                </a:solidFill>
              </a:rPr>
              <a:t>Very minor differences generated due to small inaccuracies in DNA copying. </a:t>
            </a:r>
          </a:p>
          <a:p>
            <a:r>
              <a:rPr lang="en-US" b="1" dirty="0">
                <a:solidFill>
                  <a:schemeClr val="tx1">
                    <a:alpha val="55000"/>
                  </a:schemeClr>
                </a:solidFill>
              </a:rPr>
              <a:t>In sexual reproduction, greater diversity will be generated.</a:t>
            </a:r>
            <a:endParaRPr lang="en-IN" b="1" dirty="0">
              <a:solidFill>
                <a:schemeClr val="tx1">
                  <a:alpha val="55000"/>
                </a:schemeClr>
              </a:solidFill>
            </a:endParaRPr>
          </a:p>
        </p:txBody>
      </p:sp>
      <p:sp>
        <p:nvSpPr>
          <p:cNvPr id="6" name="Footer Placeholder 5">
            <a:extLst>
              <a:ext uri="{FF2B5EF4-FFF2-40B4-BE49-F238E27FC236}">
                <a16:creationId xmlns:a16="http://schemas.microsoft.com/office/drawing/2014/main" id="{F0429EB2-CCF5-45A8-A80B-082A049A571D}"/>
              </a:ext>
            </a:extLst>
          </p:cNvPr>
          <p:cNvSpPr>
            <a:spLocks noGrp="1"/>
          </p:cNvSpPr>
          <p:nvPr>
            <p:ph type="ftr" sz="quarter" idx="3"/>
          </p:nvPr>
        </p:nvSpPr>
        <p:spPr/>
        <p:txBody>
          <a:bodyPr/>
          <a:lstStyle/>
          <a:p>
            <a:r>
              <a:rPr lang="en-US" dirty="0"/>
              <a:t>HEREDITY &amp; EVOLUTION</a:t>
            </a:r>
          </a:p>
        </p:txBody>
      </p:sp>
      <p:sp>
        <p:nvSpPr>
          <p:cNvPr id="7" name="Slide Number Placeholder 6">
            <a:extLst>
              <a:ext uri="{FF2B5EF4-FFF2-40B4-BE49-F238E27FC236}">
                <a16:creationId xmlns:a16="http://schemas.microsoft.com/office/drawing/2014/main" id="{460F333A-831E-43D3-9217-CB06EFD108C0}"/>
              </a:ext>
            </a:extLst>
          </p:cNvPr>
          <p:cNvSpPr>
            <a:spLocks noGrp="1"/>
          </p:cNvSpPr>
          <p:nvPr>
            <p:ph type="sldNum" sz="quarter" idx="4"/>
          </p:nvPr>
        </p:nvSpPr>
        <p:spPr/>
        <p:txBody>
          <a:bodyPr/>
          <a:lstStyle/>
          <a:p>
            <a:fld id="{0D309695-DEC3-40DA-9DF5-330280C9D0E8}" type="slidenum">
              <a:rPr lang="en-US" smtClean="0"/>
              <a:pPr/>
              <a:t>5</a:t>
            </a:fld>
            <a:endParaRPr lang="en-US" dirty="0"/>
          </a:p>
        </p:txBody>
      </p:sp>
      <p:pic>
        <p:nvPicPr>
          <p:cNvPr id="1032" name="Picture 8" descr="Heredity and Evolution - NCERT Class 10 Science">
            <a:extLst>
              <a:ext uri="{FF2B5EF4-FFF2-40B4-BE49-F238E27FC236}">
                <a16:creationId xmlns:a16="http://schemas.microsoft.com/office/drawing/2014/main" id="{30F79887-FCAB-4036-A18B-01539DEA73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7138" y="1034159"/>
            <a:ext cx="5465578" cy="3814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721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1EF2-3258-41CA-B21B-0BDFFBD28582}"/>
              </a:ext>
            </a:extLst>
          </p:cNvPr>
          <p:cNvSpPr>
            <a:spLocks noGrp="1"/>
          </p:cNvSpPr>
          <p:nvPr>
            <p:ph type="title"/>
          </p:nvPr>
        </p:nvSpPr>
        <p:spPr/>
        <p:txBody>
          <a:bodyPr>
            <a:noAutofit/>
          </a:bodyPr>
          <a:lstStyle/>
          <a:p>
            <a:r>
              <a:rPr lang="en-US" sz="2400" dirty="0"/>
              <a:t>ACCUMULATION OF VARIATION DURING REPRODUCTION</a:t>
            </a:r>
            <a:endParaRPr lang="en-IN" sz="2400" dirty="0"/>
          </a:p>
        </p:txBody>
      </p:sp>
      <p:sp>
        <p:nvSpPr>
          <p:cNvPr id="3" name="Content Placeholder 2">
            <a:extLst>
              <a:ext uri="{FF2B5EF4-FFF2-40B4-BE49-F238E27FC236}">
                <a16:creationId xmlns:a16="http://schemas.microsoft.com/office/drawing/2014/main" id="{42E3A554-FB51-4FFE-A39B-239113E71FF5}"/>
              </a:ext>
            </a:extLst>
          </p:cNvPr>
          <p:cNvSpPr>
            <a:spLocks noGrp="1"/>
          </p:cNvSpPr>
          <p:nvPr>
            <p:ph idx="1"/>
          </p:nvPr>
        </p:nvSpPr>
        <p:spPr/>
        <p:txBody>
          <a:bodyPr>
            <a:normAutofit/>
          </a:bodyPr>
          <a:lstStyle/>
          <a:p>
            <a:r>
              <a:rPr lang="en-US" sz="2000" b="1" dirty="0">
                <a:solidFill>
                  <a:schemeClr val="tx1">
                    <a:alpha val="55000"/>
                  </a:schemeClr>
                </a:solidFill>
              </a:rPr>
              <a:t>Do all these variations in a species have equal chances of surviving in the environment in which they find themselves? </a:t>
            </a:r>
          </a:p>
          <a:p>
            <a:endParaRPr lang="en-US" sz="2000" b="1" dirty="0">
              <a:solidFill>
                <a:schemeClr val="tx1">
                  <a:alpha val="55000"/>
                </a:schemeClr>
              </a:solidFill>
            </a:endParaRPr>
          </a:p>
          <a:p>
            <a:r>
              <a:rPr lang="en-US" sz="2000" b="1" dirty="0">
                <a:solidFill>
                  <a:schemeClr val="tx1">
                    <a:alpha val="55000"/>
                  </a:schemeClr>
                </a:solidFill>
              </a:rPr>
              <a:t>NO</a:t>
            </a:r>
          </a:p>
          <a:p>
            <a:endParaRPr lang="en-US" sz="2000" b="1" dirty="0">
              <a:solidFill>
                <a:schemeClr val="tx1">
                  <a:alpha val="55000"/>
                </a:schemeClr>
              </a:solidFill>
            </a:endParaRPr>
          </a:p>
          <a:p>
            <a:r>
              <a:rPr lang="en-US" sz="2000" dirty="0"/>
              <a:t>Depending on the nature of variations, different individuals would have </a:t>
            </a:r>
            <a:r>
              <a:rPr lang="en-IN" sz="2000" dirty="0"/>
              <a:t>different kinds of advantages.</a:t>
            </a:r>
            <a:endParaRPr lang="en-IN" sz="2000" b="1" dirty="0">
              <a:solidFill>
                <a:schemeClr val="tx1">
                  <a:alpha val="55000"/>
                </a:schemeClr>
              </a:solidFill>
            </a:endParaRPr>
          </a:p>
        </p:txBody>
      </p:sp>
      <p:sp>
        <p:nvSpPr>
          <p:cNvPr id="6" name="Footer Placeholder 5">
            <a:extLst>
              <a:ext uri="{FF2B5EF4-FFF2-40B4-BE49-F238E27FC236}">
                <a16:creationId xmlns:a16="http://schemas.microsoft.com/office/drawing/2014/main" id="{F0429EB2-CCF5-45A8-A80B-082A049A571D}"/>
              </a:ext>
            </a:extLst>
          </p:cNvPr>
          <p:cNvSpPr>
            <a:spLocks noGrp="1"/>
          </p:cNvSpPr>
          <p:nvPr>
            <p:ph type="ftr" sz="quarter" idx="3"/>
          </p:nvPr>
        </p:nvSpPr>
        <p:spPr/>
        <p:txBody>
          <a:bodyPr/>
          <a:lstStyle/>
          <a:p>
            <a:r>
              <a:rPr lang="en-US" dirty="0"/>
              <a:t>HEREDITY &amp; EVOLUTION</a:t>
            </a:r>
          </a:p>
        </p:txBody>
      </p:sp>
      <p:sp>
        <p:nvSpPr>
          <p:cNvPr id="7" name="Slide Number Placeholder 6">
            <a:extLst>
              <a:ext uri="{FF2B5EF4-FFF2-40B4-BE49-F238E27FC236}">
                <a16:creationId xmlns:a16="http://schemas.microsoft.com/office/drawing/2014/main" id="{460F333A-831E-43D3-9217-CB06EFD108C0}"/>
              </a:ext>
            </a:extLst>
          </p:cNvPr>
          <p:cNvSpPr>
            <a:spLocks noGrp="1"/>
          </p:cNvSpPr>
          <p:nvPr>
            <p:ph type="sldNum" sz="quarter" idx="4"/>
          </p:nvPr>
        </p:nvSpPr>
        <p:spPr/>
        <p:txBody>
          <a:bodyPr/>
          <a:lstStyle/>
          <a:p>
            <a:fld id="{0D309695-DEC3-40DA-9DF5-330280C9D0E8}" type="slidenum">
              <a:rPr lang="en-US" smtClean="0"/>
              <a:pPr/>
              <a:t>6</a:t>
            </a:fld>
            <a:endParaRPr lang="en-US" dirty="0"/>
          </a:p>
        </p:txBody>
      </p:sp>
      <p:pic>
        <p:nvPicPr>
          <p:cNvPr id="1032" name="Picture 8" descr="Heredity and Evolution - NCERT Class 10 Science">
            <a:extLst>
              <a:ext uri="{FF2B5EF4-FFF2-40B4-BE49-F238E27FC236}">
                <a16:creationId xmlns:a16="http://schemas.microsoft.com/office/drawing/2014/main" id="{30F79887-FCAB-4036-A18B-01539DEA73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7138" y="1034159"/>
            <a:ext cx="5465578" cy="3814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77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Evolution of Social Selling | via @kokasexton">
            <a:extLst>
              <a:ext uri="{FF2B5EF4-FFF2-40B4-BE49-F238E27FC236}">
                <a16:creationId xmlns:a16="http://schemas.microsoft.com/office/drawing/2014/main" id="{1BA97188-1267-4B87-966D-54C8CD14F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4" y="0"/>
            <a:ext cx="1219972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BC099AA7-288B-4B77-A1CA-C2073F2EE2FB}"/>
              </a:ext>
            </a:extLst>
          </p:cNvPr>
          <p:cNvSpPr>
            <a:spLocks noGrp="1"/>
          </p:cNvSpPr>
          <p:nvPr>
            <p:ph type="title"/>
          </p:nvPr>
        </p:nvSpPr>
        <p:spPr>
          <a:xfrm>
            <a:off x="-7724" y="5671298"/>
            <a:ext cx="12192000" cy="965228"/>
          </a:xfrm>
        </p:spPr>
        <p:txBody>
          <a:bodyPr>
            <a:noAutofit/>
          </a:bodyPr>
          <a:lstStyle/>
          <a:p>
            <a:pPr algn="ctr"/>
            <a:r>
              <a:rPr lang="en-US" sz="2000" dirty="0">
                <a:solidFill>
                  <a:schemeClr val="tx1"/>
                </a:solidFill>
              </a:rPr>
              <a:t>Selection of variants by environmental factors forms the basis for evolutionary processes,</a:t>
            </a:r>
            <a:endParaRPr lang="en-IN" sz="2000" dirty="0">
              <a:solidFill>
                <a:schemeClr val="tx1"/>
              </a:solidFill>
            </a:endParaRPr>
          </a:p>
        </p:txBody>
      </p:sp>
      <p:sp>
        <p:nvSpPr>
          <p:cNvPr id="6" name="Footer Placeholder 5">
            <a:extLst>
              <a:ext uri="{FF2B5EF4-FFF2-40B4-BE49-F238E27FC236}">
                <a16:creationId xmlns:a16="http://schemas.microsoft.com/office/drawing/2014/main" id="{CC53398E-D994-4D0D-A79C-B1B63A5A214B}"/>
              </a:ext>
            </a:extLst>
          </p:cNvPr>
          <p:cNvSpPr>
            <a:spLocks noGrp="1"/>
          </p:cNvSpPr>
          <p:nvPr>
            <p:ph type="ftr" sz="quarter" idx="11"/>
          </p:nvPr>
        </p:nvSpPr>
        <p:spPr/>
        <p:txBody>
          <a:bodyPr/>
          <a:lstStyle/>
          <a:p>
            <a:r>
              <a:rPr lang="en-US" dirty="0"/>
              <a:t>HEREDITY &amp; EVOLUTION</a:t>
            </a:r>
          </a:p>
        </p:txBody>
      </p:sp>
      <p:sp>
        <p:nvSpPr>
          <p:cNvPr id="7" name="Slide Number Placeholder 6">
            <a:extLst>
              <a:ext uri="{FF2B5EF4-FFF2-40B4-BE49-F238E27FC236}">
                <a16:creationId xmlns:a16="http://schemas.microsoft.com/office/drawing/2014/main" id="{F6ABCB5E-7B1E-457F-8B88-22B1A5B483BC}"/>
              </a:ext>
            </a:extLst>
          </p:cNvPr>
          <p:cNvSpPr>
            <a:spLocks noGrp="1"/>
          </p:cNvSpPr>
          <p:nvPr>
            <p:ph type="sldNum" sz="quarter" idx="4"/>
          </p:nvPr>
        </p:nvSpPr>
        <p:spPr/>
        <p:txBody>
          <a:bodyPr/>
          <a:lstStyle/>
          <a:p>
            <a:fld id="{0D309695-DEC3-40DA-9DF5-330280C9D0E8}" type="slidenum">
              <a:rPr lang="en-US" smtClean="0"/>
              <a:pPr/>
              <a:t>7</a:t>
            </a:fld>
            <a:endParaRPr lang="en-US" dirty="0"/>
          </a:p>
        </p:txBody>
      </p:sp>
    </p:spTree>
    <p:extLst>
      <p:ext uri="{BB962C8B-B14F-4D97-AF65-F5344CB8AC3E}">
        <p14:creationId xmlns:p14="http://schemas.microsoft.com/office/powerpoint/2010/main" val="101673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D38B4-0B01-48AB-8875-3DA92E70C4A9}"/>
              </a:ext>
            </a:extLst>
          </p:cNvPr>
          <p:cNvSpPr>
            <a:spLocks noGrp="1"/>
          </p:cNvSpPr>
          <p:nvPr>
            <p:ph type="title"/>
          </p:nvPr>
        </p:nvSpPr>
        <p:spPr/>
        <p:txBody>
          <a:bodyPr/>
          <a:lstStyle/>
          <a:p>
            <a:r>
              <a:rPr lang="en-IN" dirty="0"/>
              <a:t>Inherited Traits</a:t>
            </a:r>
          </a:p>
        </p:txBody>
      </p:sp>
      <p:sp>
        <p:nvSpPr>
          <p:cNvPr id="3" name="Content Placeholder 2">
            <a:extLst>
              <a:ext uri="{FF2B5EF4-FFF2-40B4-BE49-F238E27FC236}">
                <a16:creationId xmlns:a16="http://schemas.microsoft.com/office/drawing/2014/main" id="{31C95867-1F4E-4539-81D6-4850C40C4684}"/>
              </a:ext>
            </a:extLst>
          </p:cNvPr>
          <p:cNvSpPr>
            <a:spLocks noGrp="1"/>
          </p:cNvSpPr>
          <p:nvPr>
            <p:ph idx="1"/>
          </p:nvPr>
        </p:nvSpPr>
        <p:spPr/>
        <p:txBody>
          <a:bodyPr>
            <a:normAutofit/>
          </a:bodyPr>
          <a:lstStyle/>
          <a:p>
            <a:r>
              <a:rPr lang="en-US" b="0" i="0" dirty="0">
                <a:solidFill>
                  <a:schemeClr val="tx1"/>
                </a:solidFill>
                <a:effectLst/>
                <a:latin typeface="georgia" panose="02040502050405020303" pitchFamily="18" charset="0"/>
              </a:rPr>
              <a:t>Those traits which an offspring received from their parents are called inherited traits.</a:t>
            </a:r>
          </a:p>
          <a:p>
            <a:pPr algn="l">
              <a:buFont typeface="Arial" panose="020B0604020202020204" pitchFamily="34" charset="0"/>
              <a:buChar char="•"/>
            </a:pPr>
            <a:r>
              <a:rPr lang="en-IN" b="0" i="0" dirty="0">
                <a:solidFill>
                  <a:schemeClr val="tx1"/>
                </a:solidFill>
                <a:effectLst/>
                <a:latin typeface="Roboto" panose="02000000000000000000" pitchFamily="2" charset="0"/>
              </a:rPr>
              <a:t>Tongue rolling</a:t>
            </a:r>
          </a:p>
          <a:p>
            <a:pPr algn="l">
              <a:buFont typeface="Arial" panose="020B0604020202020204" pitchFamily="34" charset="0"/>
              <a:buChar char="•"/>
            </a:pPr>
            <a:r>
              <a:rPr lang="en-IN" b="0" i="0" dirty="0">
                <a:solidFill>
                  <a:schemeClr val="tx1"/>
                </a:solidFill>
                <a:effectLst/>
                <a:latin typeface="Roboto" panose="02000000000000000000" pitchFamily="2" charset="0"/>
              </a:rPr>
              <a:t>Earlobe attachment</a:t>
            </a:r>
          </a:p>
          <a:p>
            <a:pPr algn="l">
              <a:buFont typeface="Arial" panose="020B0604020202020204" pitchFamily="34" charset="0"/>
              <a:buChar char="•"/>
            </a:pPr>
            <a:r>
              <a:rPr lang="en-IN" b="0" i="0" dirty="0">
                <a:solidFill>
                  <a:schemeClr val="tx1"/>
                </a:solidFill>
                <a:effectLst/>
                <a:latin typeface="Roboto" panose="02000000000000000000" pitchFamily="2" charset="0"/>
              </a:rPr>
              <a:t>Dimples</a:t>
            </a:r>
          </a:p>
          <a:p>
            <a:pPr algn="l">
              <a:buFont typeface="Arial" panose="020B0604020202020204" pitchFamily="34" charset="0"/>
              <a:buChar char="•"/>
            </a:pPr>
            <a:r>
              <a:rPr lang="en-IN" b="0" i="0" dirty="0">
                <a:solidFill>
                  <a:schemeClr val="tx1"/>
                </a:solidFill>
                <a:effectLst/>
                <a:latin typeface="Roboto" panose="02000000000000000000" pitchFamily="2" charset="0"/>
              </a:rPr>
              <a:t>Curly hair</a:t>
            </a:r>
          </a:p>
          <a:p>
            <a:pPr algn="l">
              <a:buFont typeface="Arial" panose="020B0604020202020204" pitchFamily="34" charset="0"/>
              <a:buChar char="•"/>
            </a:pPr>
            <a:r>
              <a:rPr lang="en-IN" b="0" i="0" dirty="0">
                <a:solidFill>
                  <a:schemeClr val="tx1"/>
                </a:solidFill>
                <a:effectLst/>
                <a:latin typeface="Roboto" panose="02000000000000000000" pitchFamily="2" charset="0"/>
              </a:rPr>
              <a:t>Freckles</a:t>
            </a:r>
          </a:p>
          <a:p>
            <a:pPr algn="l">
              <a:buFont typeface="Arial" panose="020B0604020202020204" pitchFamily="34" charset="0"/>
              <a:buChar char="•"/>
            </a:pPr>
            <a:r>
              <a:rPr lang="en-IN" b="0" i="0" dirty="0">
                <a:solidFill>
                  <a:schemeClr val="tx1"/>
                </a:solidFill>
                <a:effectLst/>
                <a:latin typeface="Roboto" panose="02000000000000000000" pitchFamily="2" charset="0"/>
              </a:rPr>
              <a:t>Handedness</a:t>
            </a:r>
          </a:p>
          <a:p>
            <a:pPr algn="l">
              <a:buFont typeface="Arial" panose="020B0604020202020204" pitchFamily="34" charset="0"/>
              <a:buChar char="•"/>
            </a:pPr>
            <a:r>
              <a:rPr lang="en-IN" b="0" i="0" dirty="0">
                <a:solidFill>
                  <a:schemeClr val="tx1"/>
                </a:solidFill>
                <a:effectLst/>
                <a:latin typeface="Roboto" panose="02000000000000000000" pitchFamily="2" charset="0"/>
              </a:rPr>
              <a:t>Hairline shape</a:t>
            </a:r>
          </a:p>
          <a:p>
            <a:pPr algn="l">
              <a:buFont typeface="Arial" panose="020B0604020202020204" pitchFamily="34" charset="0"/>
              <a:buChar char="•"/>
            </a:pPr>
            <a:r>
              <a:rPr lang="en-IN" b="0" i="0" dirty="0">
                <a:solidFill>
                  <a:schemeClr val="tx1"/>
                </a:solidFill>
                <a:effectLst/>
                <a:latin typeface="Roboto" panose="02000000000000000000" pitchFamily="2" charset="0"/>
              </a:rPr>
              <a:t>Green/Red Colour-blindness</a:t>
            </a:r>
            <a:endParaRPr lang="en-US" b="0" i="0" dirty="0">
              <a:solidFill>
                <a:schemeClr val="tx1"/>
              </a:solidFill>
              <a:effectLst/>
              <a:latin typeface="georgia" panose="02040502050405020303" pitchFamily="18" charset="0"/>
            </a:endParaRPr>
          </a:p>
          <a:p>
            <a:endParaRPr lang="en-IN" dirty="0">
              <a:solidFill>
                <a:schemeClr val="tx1"/>
              </a:solidFill>
            </a:endParaRPr>
          </a:p>
        </p:txBody>
      </p:sp>
      <p:sp>
        <p:nvSpPr>
          <p:cNvPr id="6" name="Footer Placeholder 5">
            <a:extLst>
              <a:ext uri="{FF2B5EF4-FFF2-40B4-BE49-F238E27FC236}">
                <a16:creationId xmlns:a16="http://schemas.microsoft.com/office/drawing/2014/main" id="{581CBABC-879F-400A-B706-4684E55D0424}"/>
              </a:ext>
            </a:extLst>
          </p:cNvPr>
          <p:cNvSpPr>
            <a:spLocks noGrp="1"/>
          </p:cNvSpPr>
          <p:nvPr>
            <p:ph type="ftr" sz="quarter" idx="3"/>
          </p:nvPr>
        </p:nvSpPr>
        <p:spPr/>
        <p:txBody>
          <a:bodyPr/>
          <a:lstStyle/>
          <a:p>
            <a:r>
              <a:rPr lang="en-US" dirty="0"/>
              <a:t>HEREDITY &amp; EVOLUTION</a:t>
            </a:r>
          </a:p>
          <a:p>
            <a:endParaRPr lang="en-US" dirty="0"/>
          </a:p>
        </p:txBody>
      </p:sp>
      <p:sp>
        <p:nvSpPr>
          <p:cNvPr id="7" name="Slide Number Placeholder 6">
            <a:extLst>
              <a:ext uri="{FF2B5EF4-FFF2-40B4-BE49-F238E27FC236}">
                <a16:creationId xmlns:a16="http://schemas.microsoft.com/office/drawing/2014/main" id="{F1EA0251-7874-4973-B526-E7A5B1A182D6}"/>
              </a:ext>
            </a:extLst>
          </p:cNvPr>
          <p:cNvSpPr>
            <a:spLocks noGrp="1"/>
          </p:cNvSpPr>
          <p:nvPr>
            <p:ph type="sldNum" sz="quarter" idx="4"/>
          </p:nvPr>
        </p:nvSpPr>
        <p:spPr/>
        <p:txBody>
          <a:bodyPr/>
          <a:lstStyle/>
          <a:p>
            <a:fld id="{0D309695-DEC3-40DA-9DF5-330280C9D0E8}" type="slidenum">
              <a:rPr lang="en-US" smtClean="0"/>
              <a:pPr/>
              <a:t>8</a:t>
            </a:fld>
            <a:endParaRPr lang="en-US" dirty="0"/>
          </a:p>
        </p:txBody>
      </p:sp>
      <p:pic>
        <p:nvPicPr>
          <p:cNvPr id="3074" name="Picture 2" descr="CBSE NCERT Notes Class 10 Biology Heredity and Evolution">
            <a:extLst>
              <a:ext uri="{FF2B5EF4-FFF2-40B4-BE49-F238E27FC236}">
                <a16:creationId xmlns:a16="http://schemas.microsoft.com/office/drawing/2014/main" id="{C89C8086-EE0E-4AD1-A0E1-3F8B979DD5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1752" y="753013"/>
            <a:ext cx="5426906" cy="488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41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D03F-50FC-4847-AB2B-60CA0E634789}"/>
              </a:ext>
            </a:extLst>
          </p:cNvPr>
          <p:cNvSpPr>
            <a:spLocks noGrp="1"/>
          </p:cNvSpPr>
          <p:nvPr>
            <p:ph type="title"/>
          </p:nvPr>
        </p:nvSpPr>
        <p:spPr/>
        <p:txBody>
          <a:bodyPr/>
          <a:lstStyle/>
          <a:p>
            <a:r>
              <a:rPr lang="en-US" b="0" i="0" dirty="0">
                <a:effectLst/>
                <a:latin typeface="Roboto" panose="02000000000000000000" pitchFamily="2" charset="0"/>
              </a:rPr>
              <a:t>Rules For The Inheritance Of Traits – Mendel’s Contributions</a:t>
            </a:r>
            <a:br>
              <a:rPr lang="en-US" b="0" i="0" dirty="0">
                <a:effectLst/>
                <a:latin typeface="Roboto" panose="02000000000000000000" pitchFamily="2" charset="0"/>
              </a:rPr>
            </a:br>
            <a:endParaRPr lang="en-IN" dirty="0"/>
          </a:p>
        </p:txBody>
      </p:sp>
      <p:pic>
        <p:nvPicPr>
          <p:cNvPr id="10" name="Picture Placeholder 9">
            <a:extLst>
              <a:ext uri="{FF2B5EF4-FFF2-40B4-BE49-F238E27FC236}">
                <a16:creationId xmlns:a16="http://schemas.microsoft.com/office/drawing/2014/main" id="{9B0D74CF-F30D-4FF2-95E1-8E41938AC774}"/>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t="20180" b="20180"/>
          <a:stretch>
            <a:fillRect/>
          </a:stretch>
        </p:blipFill>
        <p:spPr/>
      </p:pic>
      <p:pic>
        <p:nvPicPr>
          <p:cNvPr id="13" name="Picture Placeholder 12">
            <a:extLst>
              <a:ext uri="{FF2B5EF4-FFF2-40B4-BE49-F238E27FC236}">
                <a16:creationId xmlns:a16="http://schemas.microsoft.com/office/drawing/2014/main" id="{498160FC-44F0-4969-9BA2-790A0E8151B9}"/>
              </a:ext>
            </a:extLst>
          </p:cNvPr>
          <p:cNvPicPr>
            <a:picLocks noGrp="1" noChangeAspect="1"/>
          </p:cNvPicPr>
          <p:nvPr>
            <p:ph type="pic" sz="quarter" idx="11"/>
          </p:nvPr>
        </p:nvPicPr>
        <p:blipFill>
          <a:blip r:embed="rId4">
            <a:extLst>
              <a:ext uri="{837473B0-CC2E-450A-ABE3-18F120FF3D39}">
                <a1611:picAttrSrcUrl xmlns:a1611="http://schemas.microsoft.com/office/drawing/2016/11/main" r:id="rId5"/>
              </a:ext>
            </a:extLst>
          </a:blip>
          <a:srcRect l="9867" r="9867"/>
          <a:stretch>
            <a:fillRect/>
          </a:stretch>
        </p:blipFill>
        <p:spPr/>
      </p:pic>
      <p:sp>
        <p:nvSpPr>
          <p:cNvPr id="5" name="Content Placeholder 4">
            <a:extLst>
              <a:ext uri="{FF2B5EF4-FFF2-40B4-BE49-F238E27FC236}">
                <a16:creationId xmlns:a16="http://schemas.microsoft.com/office/drawing/2014/main" id="{5A98892A-E63A-4D3E-8456-9EA98800A4A5}"/>
              </a:ext>
            </a:extLst>
          </p:cNvPr>
          <p:cNvSpPr>
            <a:spLocks noGrp="1"/>
          </p:cNvSpPr>
          <p:nvPr>
            <p:ph idx="1"/>
          </p:nvPr>
        </p:nvSpPr>
        <p:spPr/>
        <p:txBody>
          <a:bodyPr>
            <a:normAutofit/>
          </a:bodyPr>
          <a:lstStyle/>
          <a:p>
            <a:pPr marL="1944" indent="0">
              <a:buNone/>
            </a:pPr>
            <a:r>
              <a:rPr lang="en-US" b="0" i="0" dirty="0">
                <a:solidFill>
                  <a:schemeClr val="tx1"/>
                </a:solidFill>
                <a:effectLst/>
                <a:latin typeface="arial" panose="020B0604020202020204" pitchFamily="34" charset="0"/>
              </a:rPr>
              <a:t>Gregor Mendel was an Austrian monk who </a:t>
            </a:r>
            <a:r>
              <a:rPr lang="en-US" b="1" i="0" dirty="0">
                <a:solidFill>
                  <a:schemeClr val="tx1"/>
                </a:solidFill>
                <a:effectLst/>
                <a:latin typeface="arial" panose="020B0604020202020204" pitchFamily="34" charset="0"/>
              </a:rPr>
              <a:t>discovered the basic principles of heredity through experiments in his garden</a:t>
            </a:r>
            <a:r>
              <a:rPr lang="en-US" b="0" i="0" dirty="0">
                <a:solidFill>
                  <a:schemeClr val="tx1"/>
                </a:solidFill>
                <a:effectLst/>
                <a:latin typeface="arial" panose="020B0604020202020204" pitchFamily="34" charset="0"/>
              </a:rPr>
              <a:t>. Mendel's observations became the foundation of modern genetics and the study of heredity, and he is widely considered a pioneer in the field of genetics.</a:t>
            </a:r>
            <a:endParaRPr lang="en-IN" dirty="0">
              <a:solidFill>
                <a:schemeClr val="tx1"/>
              </a:solidFill>
            </a:endParaRPr>
          </a:p>
        </p:txBody>
      </p:sp>
      <p:sp>
        <p:nvSpPr>
          <p:cNvPr id="7" name="Footer Placeholder 6">
            <a:extLst>
              <a:ext uri="{FF2B5EF4-FFF2-40B4-BE49-F238E27FC236}">
                <a16:creationId xmlns:a16="http://schemas.microsoft.com/office/drawing/2014/main" id="{BF376701-C2FE-47E1-8741-3A753CE3772D}"/>
              </a:ext>
            </a:extLst>
          </p:cNvPr>
          <p:cNvSpPr>
            <a:spLocks noGrp="1"/>
          </p:cNvSpPr>
          <p:nvPr>
            <p:ph type="ftr" sz="quarter" idx="3"/>
          </p:nvPr>
        </p:nvSpPr>
        <p:spPr/>
        <p:txBody>
          <a:bodyPr/>
          <a:lstStyle/>
          <a:p>
            <a:r>
              <a:rPr lang="en-US" dirty="0"/>
              <a:t>HEREDITY &amp; EVOLUTION</a:t>
            </a:r>
          </a:p>
          <a:p>
            <a:endParaRPr lang="en-US" spc="200" dirty="0"/>
          </a:p>
        </p:txBody>
      </p:sp>
      <p:sp>
        <p:nvSpPr>
          <p:cNvPr id="8" name="Slide Number Placeholder 7">
            <a:extLst>
              <a:ext uri="{FF2B5EF4-FFF2-40B4-BE49-F238E27FC236}">
                <a16:creationId xmlns:a16="http://schemas.microsoft.com/office/drawing/2014/main" id="{D416C9A1-59DD-4289-AC17-A6E55DEC9354}"/>
              </a:ext>
            </a:extLst>
          </p:cNvPr>
          <p:cNvSpPr>
            <a:spLocks noGrp="1"/>
          </p:cNvSpPr>
          <p:nvPr>
            <p:ph type="sldNum" sz="quarter" idx="4"/>
          </p:nvPr>
        </p:nvSpPr>
        <p:spPr/>
        <p:txBody>
          <a:bodyPr/>
          <a:lstStyle/>
          <a:p>
            <a:fld id="{0D309695-DEC3-40DA-9DF5-330280C9D0E8}" type="slidenum">
              <a:rPr lang="en-US" smtClean="0"/>
              <a:pPr/>
              <a:t>9</a:t>
            </a:fld>
            <a:endParaRPr lang="en-US" dirty="0"/>
          </a:p>
        </p:txBody>
      </p:sp>
    </p:spTree>
    <p:extLst>
      <p:ext uri="{BB962C8B-B14F-4D97-AF65-F5344CB8AC3E}">
        <p14:creationId xmlns:p14="http://schemas.microsoft.com/office/powerpoint/2010/main" val="990505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6D036-3265-476B-BA07-7159F038E9BF}"/>
              </a:ext>
            </a:extLst>
          </p:cNvPr>
          <p:cNvSpPr>
            <a:spLocks noGrp="1"/>
          </p:cNvSpPr>
          <p:nvPr>
            <p:ph type="title"/>
          </p:nvPr>
        </p:nvSpPr>
        <p:spPr/>
        <p:txBody>
          <a:bodyPr/>
          <a:lstStyle/>
          <a:p>
            <a:r>
              <a:rPr lang="en-US" b="0" i="0" dirty="0">
                <a:effectLst/>
                <a:latin typeface="Roboto" panose="02000000000000000000" pitchFamily="2" charset="0"/>
              </a:rPr>
              <a:t>Mendel’s Contributions</a:t>
            </a:r>
            <a:endParaRPr lang="en-IN" dirty="0"/>
          </a:p>
        </p:txBody>
      </p:sp>
      <p:sp>
        <p:nvSpPr>
          <p:cNvPr id="3" name="Content Placeholder 2">
            <a:extLst>
              <a:ext uri="{FF2B5EF4-FFF2-40B4-BE49-F238E27FC236}">
                <a16:creationId xmlns:a16="http://schemas.microsoft.com/office/drawing/2014/main" id="{C46EC29B-4126-40C4-9EF7-5423AA3EE88A}"/>
              </a:ext>
            </a:extLst>
          </p:cNvPr>
          <p:cNvSpPr>
            <a:spLocks noGrp="1"/>
          </p:cNvSpPr>
          <p:nvPr>
            <p:ph sz="quarter" idx="11"/>
          </p:nvPr>
        </p:nvSpPr>
        <p:spPr/>
        <p:txBody>
          <a:bodyPr>
            <a:normAutofit fontScale="92500" lnSpcReduction="20000"/>
          </a:bodyPr>
          <a:lstStyle/>
          <a:p>
            <a:pPr algn="ctr"/>
            <a:r>
              <a:rPr lang="en-US" sz="1800" b="0" i="0" dirty="0">
                <a:solidFill>
                  <a:schemeClr val="tx1"/>
                </a:solidFill>
                <a:effectLst/>
                <a:latin typeface="Roboto" panose="02000000000000000000" pitchFamily="2" charset="0"/>
              </a:rPr>
              <a:t>Mendel experimented using many physical characters of garden peas.</a:t>
            </a:r>
          </a:p>
          <a:p>
            <a:pPr algn="ctr"/>
            <a:endParaRPr lang="en-US" sz="1800" dirty="0">
              <a:solidFill>
                <a:schemeClr val="tx1"/>
              </a:solidFill>
              <a:latin typeface="Roboto" panose="02000000000000000000" pitchFamily="2" charset="0"/>
            </a:endParaRPr>
          </a:p>
          <a:p>
            <a:pPr algn="ctr"/>
            <a:endParaRPr lang="en-US" sz="1800" dirty="0">
              <a:solidFill>
                <a:schemeClr val="tx1"/>
              </a:solidFill>
              <a:latin typeface="Roboto" panose="02000000000000000000" pitchFamily="2" charset="0"/>
            </a:endParaRPr>
          </a:p>
          <a:p>
            <a:pPr algn="ctr"/>
            <a:endParaRPr lang="en-US" sz="1800" dirty="0">
              <a:solidFill>
                <a:schemeClr val="tx1"/>
              </a:solidFill>
              <a:latin typeface="Roboto" panose="02000000000000000000" pitchFamily="2" charset="0"/>
            </a:endParaRPr>
          </a:p>
          <a:p>
            <a:pPr algn="ctr"/>
            <a:endParaRPr lang="en-US" sz="1800" dirty="0">
              <a:solidFill>
                <a:schemeClr val="tx1"/>
              </a:solidFill>
              <a:latin typeface="Roboto" panose="02000000000000000000" pitchFamily="2" charset="0"/>
            </a:endParaRPr>
          </a:p>
          <a:p>
            <a:pPr algn="ctr"/>
            <a:endParaRPr lang="en-US" sz="1800" dirty="0">
              <a:solidFill>
                <a:schemeClr val="tx1"/>
              </a:solidFill>
              <a:latin typeface="Roboto" panose="02000000000000000000" pitchFamily="2" charset="0"/>
            </a:endParaRPr>
          </a:p>
          <a:p>
            <a:pPr algn="ctr"/>
            <a:endParaRPr lang="en-US" sz="1800" b="0" i="0" dirty="0">
              <a:solidFill>
                <a:schemeClr val="tx1"/>
              </a:solidFill>
              <a:effectLst/>
              <a:latin typeface="Roboto" panose="02000000000000000000" pitchFamily="2" charset="0"/>
            </a:endParaRPr>
          </a:p>
          <a:p>
            <a:pPr algn="ctr"/>
            <a:endParaRPr lang="en-US" sz="1800" dirty="0">
              <a:solidFill>
                <a:schemeClr val="tx1"/>
              </a:solidFill>
            </a:endParaRPr>
          </a:p>
          <a:p>
            <a:pPr algn="ctr"/>
            <a:r>
              <a:rPr lang="en-US" sz="1800" dirty="0">
                <a:solidFill>
                  <a:schemeClr val="tx1"/>
                </a:solidFill>
              </a:rPr>
              <a:t>Gregor Mendel formulated rules for inheritance after thorough understanding and experimentation.</a:t>
            </a:r>
            <a:endParaRPr lang="en-IN" sz="1800" dirty="0">
              <a:solidFill>
                <a:schemeClr val="tx1"/>
              </a:solidFill>
            </a:endParaRPr>
          </a:p>
        </p:txBody>
      </p:sp>
      <p:sp>
        <p:nvSpPr>
          <p:cNvPr id="5" name="Footer Placeholder 4">
            <a:extLst>
              <a:ext uri="{FF2B5EF4-FFF2-40B4-BE49-F238E27FC236}">
                <a16:creationId xmlns:a16="http://schemas.microsoft.com/office/drawing/2014/main" id="{A66E0A7D-B0E3-4F6C-80B6-442593CD0E0C}"/>
              </a:ext>
            </a:extLst>
          </p:cNvPr>
          <p:cNvSpPr>
            <a:spLocks noGrp="1"/>
          </p:cNvSpPr>
          <p:nvPr>
            <p:ph type="ftr" sz="quarter" idx="3"/>
          </p:nvPr>
        </p:nvSpPr>
        <p:spPr/>
        <p:txBody>
          <a:bodyPr/>
          <a:lstStyle/>
          <a:p>
            <a:r>
              <a:rPr lang="en-US" dirty="0"/>
              <a:t>HEREDITY &amp; EVOLUTION</a:t>
            </a:r>
          </a:p>
        </p:txBody>
      </p:sp>
      <p:sp>
        <p:nvSpPr>
          <p:cNvPr id="6" name="Slide Number Placeholder 5">
            <a:extLst>
              <a:ext uri="{FF2B5EF4-FFF2-40B4-BE49-F238E27FC236}">
                <a16:creationId xmlns:a16="http://schemas.microsoft.com/office/drawing/2014/main" id="{B8E67ACF-052B-4BE1-BF89-9F96E9A82763}"/>
              </a:ext>
            </a:extLst>
          </p:cNvPr>
          <p:cNvSpPr>
            <a:spLocks noGrp="1"/>
          </p:cNvSpPr>
          <p:nvPr>
            <p:ph type="sldNum" sz="quarter" idx="4"/>
          </p:nvPr>
        </p:nvSpPr>
        <p:spPr/>
        <p:txBody>
          <a:bodyPr/>
          <a:lstStyle/>
          <a:p>
            <a:fld id="{0D309695-DEC3-40DA-9DF5-330280C9D0E8}" type="slidenum">
              <a:rPr lang="en-US" smtClean="0"/>
              <a:pPr/>
              <a:t>10</a:t>
            </a:fld>
            <a:endParaRPr lang="en-US" dirty="0"/>
          </a:p>
        </p:txBody>
      </p:sp>
      <p:pic>
        <p:nvPicPr>
          <p:cNvPr id="4100" name="Picture 4" descr="Mendel&amp;#39;s Laws of Inheritance - Mendel&amp;#39;s Laws and Experiments">
            <a:extLst>
              <a:ext uri="{FF2B5EF4-FFF2-40B4-BE49-F238E27FC236}">
                <a16:creationId xmlns:a16="http://schemas.microsoft.com/office/drawing/2014/main" id="{C9944D4F-9069-44F2-A1AD-509F2D7D08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98" t="13774" r="2715" b="6383"/>
          <a:stretch/>
        </p:blipFill>
        <p:spPr bwMode="auto">
          <a:xfrm>
            <a:off x="2723569" y="2387616"/>
            <a:ext cx="6721311" cy="311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121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B12FB-9103-4EF7-8FC0-C3500EDA568E}"/>
              </a:ext>
            </a:extLst>
          </p:cNvPr>
          <p:cNvSpPr>
            <a:spLocks noGrp="1"/>
          </p:cNvSpPr>
          <p:nvPr>
            <p:ph type="title"/>
          </p:nvPr>
        </p:nvSpPr>
        <p:spPr/>
        <p:txBody>
          <a:bodyPr>
            <a:normAutofit fontScale="90000"/>
          </a:bodyPr>
          <a:lstStyle/>
          <a:p>
            <a:r>
              <a:rPr lang="en-US" b="0" i="0" dirty="0">
                <a:effectLst/>
                <a:latin typeface="Roboto" panose="02000000000000000000" pitchFamily="2" charset="0"/>
              </a:rPr>
              <a:t>Mendel’s Contributions</a:t>
            </a:r>
            <a:endParaRPr lang="en-IN" dirty="0"/>
          </a:p>
        </p:txBody>
      </p:sp>
      <p:sp>
        <p:nvSpPr>
          <p:cNvPr id="3" name="Content Placeholder 2">
            <a:extLst>
              <a:ext uri="{FF2B5EF4-FFF2-40B4-BE49-F238E27FC236}">
                <a16:creationId xmlns:a16="http://schemas.microsoft.com/office/drawing/2014/main" id="{75A3309F-1E8D-40F0-949D-7A9B9C5D33EE}"/>
              </a:ext>
            </a:extLst>
          </p:cNvPr>
          <p:cNvSpPr>
            <a:spLocks noGrp="1"/>
          </p:cNvSpPr>
          <p:nvPr>
            <p:ph idx="1"/>
          </p:nvPr>
        </p:nvSpPr>
        <p:spPr/>
        <p:txBody>
          <a:bodyPr>
            <a:normAutofit/>
          </a:bodyPr>
          <a:lstStyle/>
          <a:p>
            <a:r>
              <a:rPr lang="en-US" sz="3200" b="1" dirty="0">
                <a:solidFill>
                  <a:schemeClr val="tx1">
                    <a:alpha val="55000"/>
                  </a:schemeClr>
                </a:solidFill>
              </a:rPr>
              <a:t>He took pea plants with different characteristics – a tall plant and a short plant, produced progeny from them, and calculated the percentages of tall or short progeny.</a:t>
            </a:r>
            <a:endParaRPr lang="en-IN" sz="3200" b="1" dirty="0">
              <a:solidFill>
                <a:schemeClr val="tx1">
                  <a:alpha val="55000"/>
                </a:schemeClr>
              </a:solidFill>
            </a:endParaRPr>
          </a:p>
        </p:txBody>
      </p:sp>
      <p:sp>
        <p:nvSpPr>
          <p:cNvPr id="5" name="Date Placeholder 4">
            <a:extLst>
              <a:ext uri="{FF2B5EF4-FFF2-40B4-BE49-F238E27FC236}">
                <a16:creationId xmlns:a16="http://schemas.microsoft.com/office/drawing/2014/main" id="{4B720F8D-EDEF-4A03-B649-892F4820E4FE}"/>
              </a:ext>
            </a:extLst>
          </p:cNvPr>
          <p:cNvSpPr>
            <a:spLocks noGrp="1"/>
          </p:cNvSpPr>
          <p:nvPr>
            <p:ph type="dt" sz="half" idx="2"/>
          </p:nvPr>
        </p:nvSpPr>
        <p:spPr/>
        <p:txBody>
          <a:bodyPr/>
          <a:lstStyle/>
          <a:p>
            <a:r>
              <a:rPr lang="en-US"/>
              <a:t>2/2/20XX</a:t>
            </a:r>
            <a:endParaRPr lang="en-US" dirty="0"/>
          </a:p>
        </p:txBody>
      </p:sp>
      <p:sp>
        <p:nvSpPr>
          <p:cNvPr id="6" name="Footer Placeholder 5">
            <a:extLst>
              <a:ext uri="{FF2B5EF4-FFF2-40B4-BE49-F238E27FC236}">
                <a16:creationId xmlns:a16="http://schemas.microsoft.com/office/drawing/2014/main" id="{5FF8B8B8-276A-4C65-B6BC-2600E136806E}"/>
              </a:ext>
            </a:extLst>
          </p:cNvPr>
          <p:cNvSpPr>
            <a:spLocks noGrp="1"/>
          </p:cNvSpPr>
          <p:nvPr>
            <p:ph type="ftr" sz="quarter" idx="3"/>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BE7F27E2-D5F8-4809-9C29-C65D05FA8641}"/>
              </a:ext>
            </a:extLst>
          </p:cNvPr>
          <p:cNvSpPr>
            <a:spLocks noGrp="1"/>
          </p:cNvSpPr>
          <p:nvPr>
            <p:ph type="sldNum" sz="quarter" idx="4"/>
          </p:nvPr>
        </p:nvSpPr>
        <p:spPr/>
        <p:txBody>
          <a:bodyPr/>
          <a:lstStyle/>
          <a:p>
            <a:fld id="{0D309695-DEC3-40DA-9DF5-330280C9D0E8}" type="slidenum">
              <a:rPr lang="en-US" smtClean="0"/>
              <a:pPr/>
              <a:t>11</a:t>
            </a:fld>
            <a:endParaRPr lang="en-US" dirty="0"/>
          </a:p>
        </p:txBody>
      </p:sp>
      <p:pic>
        <p:nvPicPr>
          <p:cNvPr id="5122" name="Picture 2" descr="Mendel and his peas (article) | Heredity | Khan Academy">
            <a:extLst>
              <a:ext uri="{FF2B5EF4-FFF2-40B4-BE49-F238E27FC236}">
                <a16:creationId xmlns:a16="http://schemas.microsoft.com/office/drawing/2014/main" id="{84B71EA8-4538-45CF-B458-4CF1965D08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63" r="25159"/>
          <a:stretch/>
        </p:blipFill>
        <p:spPr bwMode="auto">
          <a:xfrm>
            <a:off x="6609874" y="449263"/>
            <a:ext cx="4826952" cy="5541144"/>
          </a:xfrm>
          <a:prstGeom prst="rect">
            <a:avLst/>
          </a:prstGeom>
          <a:solidFill>
            <a:schemeClr val="tx1"/>
          </a:solidFill>
        </p:spPr>
      </p:pic>
    </p:spTree>
    <p:extLst>
      <p:ext uri="{BB962C8B-B14F-4D97-AF65-F5344CB8AC3E}">
        <p14:creationId xmlns:p14="http://schemas.microsoft.com/office/powerpoint/2010/main" val="2380416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1E3AF-21BE-4D2B-8878-4F5403430C57}"/>
              </a:ext>
            </a:extLst>
          </p:cNvPr>
          <p:cNvSpPr>
            <a:spLocks noGrp="1"/>
          </p:cNvSpPr>
          <p:nvPr>
            <p:ph type="title"/>
          </p:nvPr>
        </p:nvSpPr>
        <p:spPr/>
        <p:txBody>
          <a:bodyPr>
            <a:normAutofit/>
          </a:bodyPr>
          <a:lstStyle/>
          <a:p>
            <a:r>
              <a:rPr lang="en-US" b="0" i="0" dirty="0">
                <a:solidFill>
                  <a:schemeClr val="tx1"/>
                </a:solidFill>
                <a:effectLst/>
                <a:latin typeface="Roboto" panose="02000000000000000000" pitchFamily="2" charset="0"/>
              </a:rPr>
              <a:t>Following are his observations:</a:t>
            </a:r>
            <a:endParaRPr lang="en-IN" dirty="0"/>
          </a:p>
        </p:txBody>
      </p:sp>
      <p:sp>
        <p:nvSpPr>
          <p:cNvPr id="3" name="Content Placeholder 2">
            <a:extLst>
              <a:ext uri="{FF2B5EF4-FFF2-40B4-BE49-F238E27FC236}">
                <a16:creationId xmlns:a16="http://schemas.microsoft.com/office/drawing/2014/main" id="{1CD9B0A8-596C-4C0E-B2BE-88076DC962DA}"/>
              </a:ext>
            </a:extLst>
          </p:cNvPr>
          <p:cNvSpPr>
            <a:spLocks noGrp="1"/>
          </p:cNvSpPr>
          <p:nvPr>
            <p:ph sz="quarter" idx="11"/>
          </p:nvPr>
        </p:nvSpPr>
        <p:spPr>
          <a:xfrm>
            <a:off x="436563" y="1885361"/>
            <a:ext cx="11312525" cy="4267607"/>
          </a:xfrm>
        </p:spPr>
        <p:txBody>
          <a:bodyPr>
            <a:normAutofit/>
          </a:bodyPr>
          <a:lstStyle/>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He noticed that there were no midway traits in F1 progeny, no plants with medium height</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All plants produced were tall</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Only one parental trait was observed and not a mixture of two.</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Checked if tall plants in F1 progeny and parent plant are same</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Tested this by getting both the parental plants and F1 tall plants to reproduce through self-pollination.</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Observed, F2 progeny(second-generation) obtained by the above cross, are all not tall, a quarter of them was short.</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Deduced both tallness and shortness traits are inherited but only tallness was expressed</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Hence Mendel proposed that genes controlling traits are present in organisms who reproduce sexually.</a:t>
            </a:r>
          </a:p>
          <a:p>
            <a:pPr marL="287694" indent="-285750" algn="l">
              <a:buFont typeface="Wingdings" panose="05000000000000000000" pitchFamily="2" charset="2"/>
              <a:buChar char="Ø"/>
            </a:pPr>
            <a:r>
              <a:rPr lang="en-US" b="0" i="0" dirty="0">
                <a:solidFill>
                  <a:schemeClr val="tx1"/>
                </a:solidFill>
                <a:effectLst/>
                <a:latin typeface="Roboto" panose="02000000000000000000" pitchFamily="2" charset="0"/>
              </a:rPr>
              <a:t>This reproduction depends on the parents, it can either be different or identical.</a:t>
            </a:r>
          </a:p>
          <a:p>
            <a:pPr marL="287694" indent="-285750">
              <a:buFont typeface="Wingdings" panose="05000000000000000000" pitchFamily="2" charset="2"/>
              <a:buChar char="Ø"/>
            </a:pPr>
            <a:endParaRPr lang="en-IN" dirty="0">
              <a:solidFill>
                <a:schemeClr val="tx1"/>
              </a:solidFill>
            </a:endParaRPr>
          </a:p>
        </p:txBody>
      </p:sp>
      <p:sp>
        <p:nvSpPr>
          <p:cNvPr id="4" name="Date Placeholder 3">
            <a:extLst>
              <a:ext uri="{FF2B5EF4-FFF2-40B4-BE49-F238E27FC236}">
                <a16:creationId xmlns:a16="http://schemas.microsoft.com/office/drawing/2014/main" id="{431E81F4-57A9-4754-9F7F-E0145C46E484}"/>
              </a:ext>
            </a:extLst>
          </p:cNvPr>
          <p:cNvSpPr>
            <a:spLocks noGrp="1"/>
          </p:cNvSpPr>
          <p:nvPr>
            <p:ph type="dt" sz="half" idx="2"/>
          </p:nvPr>
        </p:nvSpPr>
        <p:spPr/>
        <p:txBody>
          <a:bodyPr/>
          <a:lstStyle/>
          <a:p>
            <a:r>
              <a:rPr lang="en-US"/>
              <a:t>2/2/20XX</a:t>
            </a:r>
            <a:endParaRPr lang="en-US" dirty="0"/>
          </a:p>
        </p:txBody>
      </p:sp>
      <p:sp>
        <p:nvSpPr>
          <p:cNvPr id="5" name="Footer Placeholder 4">
            <a:extLst>
              <a:ext uri="{FF2B5EF4-FFF2-40B4-BE49-F238E27FC236}">
                <a16:creationId xmlns:a16="http://schemas.microsoft.com/office/drawing/2014/main" id="{4A626167-8492-4580-84BA-BF507B1583B6}"/>
              </a:ext>
            </a:extLst>
          </p:cNvPr>
          <p:cNvSpPr>
            <a:spLocks noGrp="1"/>
          </p:cNvSpPr>
          <p:nvPr>
            <p:ph type="ftr" sz="quarter" idx="3"/>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078DC9F4-2CE2-4F4E-8B1A-076463461552}"/>
              </a:ext>
            </a:extLst>
          </p:cNvPr>
          <p:cNvSpPr>
            <a:spLocks noGrp="1"/>
          </p:cNvSpPr>
          <p:nvPr>
            <p:ph type="sldNum" sz="quarter" idx="4"/>
          </p:nvPr>
        </p:nvSpPr>
        <p:spPr/>
        <p:txBody>
          <a:bodyPr/>
          <a:lstStyle/>
          <a:p>
            <a:fld id="{0D309695-DEC3-40DA-9DF5-330280C9D0E8}" type="slidenum">
              <a:rPr lang="en-US" smtClean="0"/>
              <a:pPr/>
              <a:t>12</a:t>
            </a:fld>
            <a:endParaRPr lang="en-US" dirty="0"/>
          </a:p>
        </p:txBody>
      </p:sp>
    </p:spTree>
    <p:extLst>
      <p:ext uri="{BB962C8B-B14F-4D97-AF65-F5344CB8AC3E}">
        <p14:creationId xmlns:p14="http://schemas.microsoft.com/office/powerpoint/2010/main" val="191712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BEC4F-D74F-4CC7-AD32-5E042A439F55}"/>
              </a:ext>
            </a:extLst>
          </p:cNvPr>
          <p:cNvSpPr>
            <a:spLocks noGrp="1"/>
          </p:cNvSpPr>
          <p:nvPr>
            <p:ph type="ctrTitle"/>
          </p:nvPr>
        </p:nvSpPr>
        <p:spPr/>
        <p:txBody>
          <a:bodyPr>
            <a:noAutofit/>
          </a:bodyPr>
          <a:lstStyle/>
          <a:p>
            <a:r>
              <a:rPr lang="en-US" sz="3600" dirty="0"/>
              <a:t>What happens when pea plants showing two different characteristics, rather than just one, are bred with each other? </a:t>
            </a:r>
            <a:endParaRPr lang="en-IN" sz="3600" dirty="0"/>
          </a:p>
        </p:txBody>
      </p:sp>
      <p:pic>
        <p:nvPicPr>
          <p:cNvPr id="6146" name="Picture 2" descr="Dihybrid Crosses – learn-biology">
            <a:extLst>
              <a:ext uri="{FF2B5EF4-FFF2-40B4-BE49-F238E27FC236}">
                <a16:creationId xmlns:a16="http://schemas.microsoft.com/office/drawing/2014/main" id="{CD2EBC65-CEEA-4DED-8259-CC90299DB4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014"/>
          <a:stretch/>
        </p:blipFill>
        <p:spPr bwMode="auto">
          <a:xfrm>
            <a:off x="1005059" y="448056"/>
            <a:ext cx="3830638" cy="581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517803"/>
      </p:ext>
    </p:extLst>
  </p:cSld>
  <p:clrMapOvr>
    <a:masterClrMapping/>
  </p:clrMapOvr>
</p:sld>
</file>

<file path=ppt/theme/theme1.xml><?xml version="1.0" encoding="utf-8"?>
<a:theme xmlns:a="http://schemas.openxmlformats.org/drawingml/2006/main" name="ThinLineVTI">
  <a:themeElements>
    <a:clrScheme name="ThinLines Color Scheme">
      <a:dk1>
        <a:sysClr val="windowText" lastClr="000000"/>
      </a:dk1>
      <a:lt1>
        <a:sysClr val="window" lastClr="FFFFFF"/>
      </a:lt1>
      <a:dk2>
        <a:srgbClr val="000000"/>
      </a:dk2>
      <a:lt2>
        <a:srgbClr val="FFFFFF"/>
      </a:lt2>
      <a:accent1>
        <a:srgbClr val="00BAC8"/>
      </a:accent1>
      <a:accent2>
        <a:srgbClr val="794DFF"/>
      </a:accent2>
      <a:accent3>
        <a:srgbClr val="00D17D"/>
      </a:accent3>
      <a:accent4>
        <a:srgbClr val="404040"/>
      </a:accent4>
      <a:accent5>
        <a:srgbClr val="FE5D21"/>
      </a:accent5>
      <a:accent6>
        <a:srgbClr val="B3B3B3"/>
      </a:accent6>
      <a:hlink>
        <a:srgbClr val="3E8FF1"/>
      </a:hlink>
      <a:folHlink>
        <a:srgbClr val="939393"/>
      </a:folHlink>
    </a:clrScheme>
    <a:fontScheme name="Custom 3">
      <a:majorFont>
        <a:latin typeface="Sagona Book"/>
        <a:ea typeface=""/>
        <a:cs typeface=""/>
      </a:majorFont>
      <a:minorFont>
        <a:latin typeface="Univer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2.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Thin line design</Template>
  <TotalTime>91</TotalTime>
  <Words>585</Words>
  <Application>Microsoft Office PowerPoint</Application>
  <PresentationFormat>Widescreen</PresentationFormat>
  <Paragraphs>83</Paragraphs>
  <Slides>13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vt:lpstr>
      <vt:lpstr>Arial</vt:lpstr>
      <vt:lpstr>Calibri</vt:lpstr>
      <vt:lpstr>Calibri Light</vt:lpstr>
      <vt:lpstr>Georgia</vt:lpstr>
      <vt:lpstr>Georgia</vt:lpstr>
      <vt:lpstr>Roboto</vt:lpstr>
      <vt:lpstr>Sagona Book</vt:lpstr>
      <vt:lpstr>Univers</vt:lpstr>
      <vt:lpstr>Wingdings</vt:lpstr>
      <vt:lpstr>ThinLineVTI</vt:lpstr>
      <vt:lpstr>HEREDITY  </vt:lpstr>
      <vt:lpstr>Agenda</vt:lpstr>
      <vt:lpstr>HEREDITY</vt:lpstr>
      <vt:lpstr>HEREDITY</vt:lpstr>
      <vt:lpstr>ACCUMULATION OF VARIATION DURING REPRODUCTION</vt:lpstr>
      <vt:lpstr>ACCUMULATION OF VARIATION DURING REPRODUCTION</vt:lpstr>
      <vt:lpstr>Selection of variants by environmental factors forms the basis for evolutionary processes,</vt:lpstr>
      <vt:lpstr>Inherited Traits</vt:lpstr>
      <vt:lpstr>Rules For The Inheritance Of Traits – Mendel’s Contributions </vt:lpstr>
      <vt:lpstr>Mendel’s Contributions</vt:lpstr>
      <vt:lpstr>Mendel’s Contributions</vt:lpstr>
      <vt:lpstr>Following are his observations:</vt:lpstr>
      <vt:lpstr>What happens when pea plants showing two different characteristics, rather than just one, are bred with each other?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HEREDITY &amp; EVOLUTION</dc:title>
  <dc:creator>sammar delhi</dc:creator>
  <cp:lastModifiedBy>samar4edu@gmail.com</cp:lastModifiedBy>
  <cp:revision>3</cp:revision>
  <dcterms:created xsi:type="dcterms:W3CDTF">2021-12-26T14:05:45Z</dcterms:created>
  <dcterms:modified xsi:type="dcterms:W3CDTF">2023-12-24T05:28:22Z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