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4" r:id="rId5"/>
    <p:sldId id="259" r:id="rId6"/>
    <p:sldId id="275" r:id="rId7"/>
    <p:sldId id="276" r:id="rId8"/>
    <p:sldId id="260" r:id="rId9"/>
    <p:sldId id="261" r:id="rId10"/>
    <p:sldId id="279" r:id="rId11"/>
    <p:sldId id="262" r:id="rId12"/>
    <p:sldId id="277" r:id="rId13"/>
    <p:sldId id="278" r:id="rId14"/>
    <p:sldId id="263" r:id="rId15"/>
    <p:sldId id="280" r:id="rId16"/>
    <p:sldId id="264" r:id="rId17"/>
    <p:sldId id="281" r:id="rId18"/>
    <p:sldId id="282" r:id="rId19"/>
    <p:sldId id="265" r:id="rId20"/>
    <p:sldId id="285" r:id="rId21"/>
    <p:sldId id="266" r:id="rId22"/>
    <p:sldId id="283" r:id="rId23"/>
    <p:sldId id="268" r:id="rId24"/>
    <p:sldId id="284" r:id="rId25"/>
    <p:sldId id="269" r:id="rId26"/>
    <p:sldId id="286" r:id="rId27"/>
    <p:sldId id="287" r:id="rId28"/>
    <p:sldId id="288" r:id="rId29"/>
    <p:sldId id="270" r:id="rId30"/>
    <p:sldId id="272" r:id="rId31"/>
    <p:sldId id="271" r:id="rId32"/>
    <p:sldId id="289" r:id="rId33"/>
    <p:sldId id="290" r:id="rId34"/>
    <p:sldId id="291" r:id="rId35"/>
    <p:sldId id="292" r:id="rId36"/>
    <p:sldId id="273" r:id="rId37"/>
    <p:sldId id="293" r:id="rId38"/>
    <p:sldId id="294"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473A03-A2B2-4D48-A3C4-73A7687E137C}" type="doc">
      <dgm:prSet loTypeId="urn:microsoft.com/office/officeart/2005/8/layout/chevron1" loCatId="process" qsTypeId="urn:microsoft.com/office/officeart/2005/8/quickstyle/simple1" qsCatId="simple" csTypeId="urn:microsoft.com/office/officeart/2005/8/colors/colorful4" csCatId="colorful" phldr="1"/>
      <dgm:spPr/>
    </dgm:pt>
    <dgm:pt modelId="{D17A4F05-EF16-4469-B7C8-45414B132757}">
      <dgm:prSet phldrT="[Text]"/>
      <dgm:spPr/>
      <dgm:t>
        <a:bodyPr/>
        <a:lstStyle/>
        <a:p>
          <a:r>
            <a:rPr lang="en-IN" b="1" i="0" dirty="0"/>
            <a:t>Conception</a:t>
          </a:r>
          <a:endParaRPr lang="en-IN" dirty="0"/>
        </a:p>
      </dgm:t>
    </dgm:pt>
    <dgm:pt modelId="{2884D0C1-0648-41ED-91E1-064D80AA74B1}" type="parTrans" cxnId="{B0E16540-0C3B-40AC-B99E-D151968FCC9D}">
      <dgm:prSet/>
      <dgm:spPr/>
      <dgm:t>
        <a:bodyPr/>
        <a:lstStyle/>
        <a:p>
          <a:endParaRPr lang="en-IN"/>
        </a:p>
      </dgm:t>
    </dgm:pt>
    <dgm:pt modelId="{C8C43EE2-B5C3-46F6-B097-96BC54C83A35}" type="sibTrans" cxnId="{B0E16540-0C3B-40AC-B99E-D151968FCC9D}">
      <dgm:prSet/>
      <dgm:spPr/>
      <dgm:t>
        <a:bodyPr/>
        <a:lstStyle/>
        <a:p>
          <a:endParaRPr lang="en-IN"/>
        </a:p>
      </dgm:t>
    </dgm:pt>
    <dgm:pt modelId="{885ADC90-68F4-4D07-A487-90311EAB67D2}">
      <dgm:prSet phldrT="[Text]"/>
      <dgm:spPr/>
      <dgm:t>
        <a:bodyPr/>
        <a:lstStyle/>
        <a:p>
          <a:r>
            <a:rPr lang="en-IN" b="1" i="0" dirty="0"/>
            <a:t>Implantation</a:t>
          </a:r>
          <a:endParaRPr lang="en-IN" dirty="0"/>
        </a:p>
      </dgm:t>
    </dgm:pt>
    <dgm:pt modelId="{6A636AF8-CC27-4D78-88CC-E05907C2CB1D}" type="parTrans" cxnId="{E5E00A23-38E8-4BC3-8926-3ADAAF018FB5}">
      <dgm:prSet/>
      <dgm:spPr/>
      <dgm:t>
        <a:bodyPr/>
        <a:lstStyle/>
        <a:p>
          <a:endParaRPr lang="en-IN"/>
        </a:p>
      </dgm:t>
    </dgm:pt>
    <dgm:pt modelId="{B5382ACF-D120-4A44-86AD-469338107DD7}" type="sibTrans" cxnId="{E5E00A23-38E8-4BC3-8926-3ADAAF018FB5}">
      <dgm:prSet/>
      <dgm:spPr/>
      <dgm:t>
        <a:bodyPr/>
        <a:lstStyle/>
        <a:p>
          <a:endParaRPr lang="en-IN"/>
        </a:p>
      </dgm:t>
    </dgm:pt>
    <dgm:pt modelId="{0494C9BE-C201-41DA-BB04-52F155BD0C75}">
      <dgm:prSet phldrT="[Text]"/>
      <dgm:spPr/>
      <dgm:t>
        <a:bodyPr/>
        <a:lstStyle/>
        <a:p>
          <a:r>
            <a:rPr lang="en-IN" b="1" i="0" dirty="0"/>
            <a:t>Embryonic Development</a:t>
          </a:r>
          <a:endParaRPr lang="en-IN" dirty="0"/>
        </a:p>
      </dgm:t>
    </dgm:pt>
    <dgm:pt modelId="{BADC9FED-3405-4232-8F7D-5CCA1ACAAAAD}" type="parTrans" cxnId="{F300FBE5-098E-44A3-AC74-7BCA4304ADBB}">
      <dgm:prSet/>
      <dgm:spPr/>
      <dgm:t>
        <a:bodyPr/>
        <a:lstStyle/>
        <a:p>
          <a:endParaRPr lang="en-IN"/>
        </a:p>
      </dgm:t>
    </dgm:pt>
    <dgm:pt modelId="{1441A113-2E44-4DD5-86AD-D99CB2F7E84F}" type="sibTrans" cxnId="{F300FBE5-098E-44A3-AC74-7BCA4304ADBB}">
      <dgm:prSet/>
      <dgm:spPr/>
      <dgm:t>
        <a:bodyPr/>
        <a:lstStyle/>
        <a:p>
          <a:endParaRPr lang="en-IN"/>
        </a:p>
      </dgm:t>
    </dgm:pt>
    <dgm:pt modelId="{D08E6BD8-4F44-4D61-9271-3CEF02AE3D6F}" type="pres">
      <dgm:prSet presAssocID="{8F473A03-A2B2-4D48-A3C4-73A7687E137C}" presName="Name0" presStyleCnt="0">
        <dgm:presLayoutVars>
          <dgm:dir/>
          <dgm:animLvl val="lvl"/>
          <dgm:resizeHandles val="exact"/>
        </dgm:presLayoutVars>
      </dgm:prSet>
      <dgm:spPr/>
    </dgm:pt>
    <dgm:pt modelId="{02EAE034-73C7-4AC1-9A31-0AA2421D8892}" type="pres">
      <dgm:prSet presAssocID="{D17A4F05-EF16-4469-B7C8-45414B132757}" presName="parTxOnly" presStyleLbl="node1" presStyleIdx="0" presStyleCnt="3">
        <dgm:presLayoutVars>
          <dgm:chMax val="0"/>
          <dgm:chPref val="0"/>
          <dgm:bulletEnabled val="1"/>
        </dgm:presLayoutVars>
      </dgm:prSet>
      <dgm:spPr/>
    </dgm:pt>
    <dgm:pt modelId="{E8718DE3-9BC9-40AB-A2EF-E904B7C063E7}" type="pres">
      <dgm:prSet presAssocID="{C8C43EE2-B5C3-46F6-B097-96BC54C83A35}" presName="parTxOnlySpace" presStyleCnt="0"/>
      <dgm:spPr/>
    </dgm:pt>
    <dgm:pt modelId="{788FB87E-FC41-4DE0-BDB6-C15296E86CB9}" type="pres">
      <dgm:prSet presAssocID="{885ADC90-68F4-4D07-A487-90311EAB67D2}" presName="parTxOnly" presStyleLbl="node1" presStyleIdx="1" presStyleCnt="3">
        <dgm:presLayoutVars>
          <dgm:chMax val="0"/>
          <dgm:chPref val="0"/>
          <dgm:bulletEnabled val="1"/>
        </dgm:presLayoutVars>
      </dgm:prSet>
      <dgm:spPr/>
    </dgm:pt>
    <dgm:pt modelId="{D009D4ED-5213-4F62-B18D-2EF2F9AF8113}" type="pres">
      <dgm:prSet presAssocID="{B5382ACF-D120-4A44-86AD-469338107DD7}" presName="parTxOnlySpace" presStyleCnt="0"/>
      <dgm:spPr/>
    </dgm:pt>
    <dgm:pt modelId="{C955E2A3-870A-469C-A305-5918DCAD9C7B}" type="pres">
      <dgm:prSet presAssocID="{0494C9BE-C201-41DA-BB04-52F155BD0C75}" presName="parTxOnly" presStyleLbl="node1" presStyleIdx="2" presStyleCnt="3">
        <dgm:presLayoutVars>
          <dgm:chMax val="0"/>
          <dgm:chPref val="0"/>
          <dgm:bulletEnabled val="1"/>
        </dgm:presLayoutVars>
      </dgm:prSet>
      <dgm:spPr/>
    </dgm:pt>
  </dgm:ptLst>
  <dgm:cxnLst>
    <dgm:cxn modelId="{E5E00A23-38E8-4BC3-8926-3ADAAF018FB5}" srcId="{8F473A03-A2B2-4D48-A3C4-73A7687E137C}" destId="{885ADC90-68F4-4D07-A487-90311EAB67D2}" srcOrd="1" destOrd="0" parTransId="{6A636AF8-CC27-4D78-88CC-E05907C2CB1D}" sibTransId="{B5382ACF-D120-4A44-86AD-469338107DD7}"/>
    <dgm:cxn modelId="{B0E16540-0C3B-40AC-B99E-D151968FCC9D}" srcId="{8F473A03-A2B2-4D48-A3C4-73A7687E137C}" destId="{D17A4F05-EF16-4469-B7C8-45414B132757}" srcOrd="0" destOrd="0" parTransId="{2884D0C1-0648-41ED-91E1-064D80AA74B1}" sibTransId="{C8C43EE2-B5C3-46F6-B097-96BC54C83A35}"/>
    <dgm:cxn modelId="{32A8AF64-F57A-4CAD-9A40-8DF74F0A86F5}" type="presOf" srcId="{885ADC90-68F4-4D07-A487-90311EAB67D2}" destId="{788FB87E-FC41-4DE0-BDB6-C15296E86CB9}" srcOrd="0" destOrd="0" presId="urn:microsoft.com/office/officeart/2005/8/layout/chevron1"/>
    <dgm:cxn modelId="{8C72D455-4150-4591-9CDB-7D47D07D8694}" type="presOf" srcId="{0494C9BE-C201-41DA-BB04-52F155BD0C75}" destId="{C955E2A3-870A-469C-A305-5918DCAD9C7B}" srcOrd="0" destOrd="0" presId="urn:microsoft.com/office/officeart/2005/8/layout/chevron1"/>
    <dgm:cxn modelId="{E049D184-4380-4851-9FF7-6DF5137B4558}" type="presOf" srcId="{D17A4F05-EF16-4469-B7C8-45414B132757}" destId="{02EAE034-73C7-4AC1-9A31-0AA2421D8892}" srcOrd="0" destOrd="0" presId="urn:microsoft.com/office/officeart/2005/8/layout/chevron1"/>
    <dgm:cxn modelId="{511349B2-FF14-4CDF-8C8C-20D954F0B618}" type="presOf" srcId="{8F473A03-A2B2-4D48-A3C4-73A7687E137C}" destId="{D08E6BD8-4F44-4D61-9271-3CEF02AE3D6F}" srcOrd="0" destOrd="0" presId="urn:microsoft.com/office/officeart/2005/8/layout/chevron1"/>
    <dgm:cxn modelId="{F300FBE5-098E-44A3-AC74-7BCA4304ADBB}" srcId="{8F473A03-A2B2-4D48-A3C4-73A7687E137C}" destId="{0494C9BE-C201-41DA-BB04-52F155BD0C75}" srcOrd="2" destOrd="0" parTransId="{BADC9FED-3405-4232-8F7D-5CCA1ACAAAAD}" sibTransId="{1441A113-2E44-4DD5-86AD-D99CB2F7E84F}"/>
    <dgm:cxn modelId="{6D7509F1-CCB3-46BF-BFDC-A3BCCD1A0A66}" type="presParOf" srcId="{D08E6BD8-4F44-4D61-9271-3CEF02AE3D6F}" destId="{02EAE034-73C7-4AC1-9A31-0AA2421D8892}" srcOrd="0" destOrd="0" presId="urn:microsoft.com/office/officeart/2005/8/layout/chevron1"/>
    <dgm:cxn modelId="{BFEED82E-62B4-4D6F-9CDB-7035ADE6551D}" type="presParOf" srcId="{D08E6BD8-4F44-4D61-9271-3CEF02AE3D6F}" destId="{E8718DE3-9BC9-40AB-A2EF-E904B7C063E7}" srcOrd="1" destOrd="0" presId="urn:microsoft.com/office/officeart/2005/8/layout/chevron1"/>
    <dgm:cxn modelId="{9876AAB5-78F7-466C-BD57-B558696133EF}" type="presParOf" srcId="{D08E6BD8-4F44-4D61-9271-3CEF02AE3D6F}" destId="{788FB87E-FC41-4DE0-BDB6-C15296E86CB9}" srcOrd="2" destOrd="0" presId="urn:microsoft.com/office/officeart/2005/8/layout/chevron1"/>
    <dgm:cxn modelId="{BC80AE3E-21D5-42BB-8E2D-3111D822DA0B}" type="presParOf" srcId="{D08E6BD8-4F44-4D61-9271-3CEF02AE3D6F}" destId="{D009D4ED-5213-4F62-B18D-2EF2F9AF8113}" srcOrd="3" destOrd="0" presId="urn:microsoft.com/office/officeart/2005/8/layout/chevron1"/>
    <dgm:cxn modelId="{4A4E48A0-1F8A-4246-8881-72615A063CFC}" type="presParOf" srcId="{D08E6BD8-4F44-4D61-9271-3CEF02AE3D6F}" destId="{C955E2A3-870A-469C-A305-5918DCAD9C7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473A03-A2B2-4D48-A3C4-73A7687E137C}" type="doc">
      <dgm:prSet loTypeId="urn:microsoft.com/office/officeart/2005/8/layout/chevron1" loCatId="process" qsTypeId="urn:microsoft.com/office/officeart/2005/8/quickstyle/simple1" qsCatId="simple" csTypeId="urn:microsoft.com/office/officeart/2005/8/colors/colorful5" csCatId="colorful" phldr="1"/>
      <dgm:spPr/>
    </dgm:pt>
    <dgm:pt modelId="{D17A4F05-EF16-4469-B7C8-45414B132757}">
      <dgm:prSet phldrT="[Text]"/>
      <dgm:spPr/>
      <dgm:t>
        <a:bodyPr/>
        <a:lstStyle/>
        <a:p>
          <a:r>
            <a:rPr lang="en-GB" b="1" i="0" dirty="0"/>
            <a:t>Formation of Placenta and Umbilical Cord</a:t>
          </a:r>
          <a:endParaRPr lang="en-IN" dirty="0"/>
        </a:p>
      </dgm:t>
    </dgm:pt>
    <dgm:pt modelId="{2884D0C1-0648-41ED-91E1-064D80AA74B1}" type="parTrans" cxnId="{B0E16540-0C3B-40AC-B99E-D151968FCC9D}">
      <dgm:prSet/>
      <dgm:spPr/>
      <dgm:t>
        <a:bodyPr/>
        <a:lstStyle/>
        <a:p>
          <a:endParaRPr lang="en-IN"/>
        </a:p>
      </dgm:t>
    </dgm:pt>
    <dgm:pt modelId="{C8C43EE2-B5C3-46F6-B097-96BC54C83A35}" type="sibTrans" cxnId="{B0E16540-0C3B-40AC-B99E-D151968FCC9D}">
      <dgm:prSet/>
      <dgm:spPr/>
      <dgm:t>
        <a:bodyPr/>
        <a:lstStyle/>
        <a:p>
          <a:endParaRPr lang="en-IN"/>
        </a:p>
      </dgm:t>
    </dgm:pt>
    <dgm:pt modelId="{885ADC90-68F4-4D07-A487-90311EAB67D2}">
      <dgm:prSet phldrT="[Text]"/>
      <dgm:spPr/>
      <dgm:t>
        <a:bodyPr/>
        <a:lstStyle/>
        <a:p>
          <a:r>
            <a:rPr lang="en-IN" b="1" i="0" dirty="0"/>
            <a:t>Trimesters</a:t>
          </a:r>
          <a:endParaRPr lang="en-IN" dirty="0"/>
        </a:p>
      </dgm:t>
    </dgm:pt>
    <dgm:pt modelId="{6A636AF8-CC27-4D78-88CC-E05907C2CB1D}" type="parTrans" cxnId="{E5E00A23-38E8-4BC3-8926-3ADAAF018FB5}">
      <dgm:prSet/>
      <dgm:spPr/>
      <dgm:t>
        <a:bodyPr/>
        <a:lstStyle/>
        <a:p>
          <a:endParaRPr lang="en-IN"/>
        </a:p>
      </dgm:t>
    </dgm:pt>
    <dgm:pt modelId="{B5382ACF-D120-4A44-86AD-469338107DD7}" type="sibTrans" cxnId="{E5E00A23-38E8-4BC3-8926-3ADAAF018FB5}">
      <dgm:prSet/>
      <dgm:spPr/>
      <dgm:t>
        <a:bodyPr/>
        <a:lstStyle/>
        <a:p>
          <a:endParaRPr lang="en-IN"/>
        </a:p>
      </dgm:t>
    </dgm:pt>
    <dgm:pt modelId="{0494C9BE-C201-41DA-BB04-52F155BD0C75}">
      <dgm:prSet phldrT="[Text]"/>
      <dgm:spPr/>
      <dgm:t>
        <a:bodyPr/>
        <a:lstStyle/>
        <a:p>
          <a:r>
            <a:rPr lang="en-IN" b="1" i="0" dirty="0"/>
            <a:t>Labor and Birth</a:t>
          </a:r>
          <a:endParaRPr lang="en-IN" dirty="0"/>
        </a:p>
      </dgm:t>
    </dgm:pt>
    <dgm:pt modelId="{BADC9FED-3405-4232-8F7D-5CCA1ACAAAAD}" type="parTrans" cxnId="{F300FBE5-098E-44A3-AC74-7BCA4304ADBB}">
      <dgm:prSet/>
      <dgm:spPr/>
      <dgm:t>
        <a:bodyPr/>
        <a:lstStyle/>
        <a:p>
          <a:endParaRPr lang="en-IN"/>
        </a:p>
      </dgm:t>
    </dgm:pt>
    <dgm:pt modelId="{1441A113-2E44-4DD5-86AD-D99CB2F7E84F}" type="sibTrans" cxnId="{F300FBE5-098E-44A3-AC74-7BCA4304ADBB}">
      <dgm:prSet/>
      <dgm:spPr/>
      <dgm:t>
        <a:bodyPr/>
        <a:lstStyle/>
        <a:p>
          <a:endParaRPr lang="en-IN"/>
        </a:p>
      </dgm:t>
    </dgm:pt>
    <dgm:pt modelId="{D08E6BD8-4F44-4D61-9271-3CEF02AE3D6F}" type="pres">
      <dgm:prSet presAssocID="{8F473A03-A2B2-4D48-A3C4-73A7687E137C}" presName="Name0" presStyleCnt="0">
        <dgm:presLayoutVars>
          <dgm:dir/>
          <dgm:animLvl val="lvl"/>
          <dgm:resizeHandles val="exact"/>
        </dgm:presLayoutVars>
      </dgm:prSet>
      <dgm:spPr/>
    </dgm:pt>
    <dgm:pt modelId="{02EAE034-73C7-4AC1-9A31-0AA2421D8892}" type="pres">
      <dgm:prSet presAssocID="{D17A4F05-EF16-4469-B7C8-45414B132757}" presName="parTxOnly" presStyleLbl="node1" presStyleIdx="0" presStyleCnt="3">
        <dgm:presLayoutVars>
          <dgm:chMax val="0"/>
          <dgm:chPref val="0"/>
          <dgm:bulletEnabled val="1"/>
        </dgm:presLayoutVars>
      </dgm:prSet>
      <dgm:spPr/>
    </dgm:pt>
    <dgm:pt modelId="{E8718DE3-9BC9-40AB-A2EF-E904B7C063E7}" type="pres">
      <dgm:prSet presAssocID="{C8C43EE2-B5C3-46F6-B097-96BC54C83A35}" presName="parTxOnlySpace" presStyleCnt="0"/>
      <dgm:spPr/>
    </dgm:pt>
    <dgm:pt modelId="{788FB87E-FC41-4DE0-BDB6-C15296E86CB9}" type="pres">
      <dgm:prSet presAssocID="{885ADC90-68F4-4D07-A487-90311EAB67D2}" presName="parTxOnly" presStyleLbl="node1" presStyleIdx="1" presStyleCnt="3">
        <dgm:presLayoutVars>
          <dgm:chMax val="0"/>
          <dgm:chPref val="0"/>
          <dgm:bulletEnabled val="1"/>
        </dgm:presLayoutVars>
      </dgm:prSet>
      <dgm:spPr/>
    </dgm:pt>
    <dgm:pt modelId="{D009D4ED-5213-4F62-B18D-2EF2F9AF8113}" type="pres">
      <dgm:prSet presAssocID="{B5382ACF-D120-4A44-86AD-469338107DD7}" presName="parTxOnlySpace" presStyleCnt="0"/>
      <dgm:spPr/>
    </dgm:pt>
    <dgm:pt modelId="{C955E2A3-870A-469C-A305-5918DCAD9C7B}" type="pres">
      <dgm:prSet presAssocID="{0494C9BE-C201-41DA-BB04-52F155BD0C75}" presName="parTxOnly" presStyleLbl="node1" presStyleIdx="2" presStyleCnt="3">
        <dgm:presLayoutVars>
          <dgm:chMax val="0"/>
          <dgm:chPref val="0"/>
          <dgm:bulletEnabled val="1"/>
        </dgm:presLayoutVars>
      </dgm:prSet>
      <dgm:spPr/>
    </dgm:pt>
  </dgm:ptLst>
  <dgm:cxnLst>
    <dgm:cxn modelId="{E5E00A23-38E8-4BC3-8926-3ADAAF018FB5}" srcId="{8F473A03-A2B2-4D48-A3C4-73A7687E137C}" destId="{885ADC90-68F4-4D07-A487-90311EAB67D2}" srcOrd="1" destOrd="0" parTransId="{6A636AF8-CC27-4D78-88CC-E05907C2CB1D}" sibTransId="{B5382ACF-D120-4A44-86AD-469338107DD7}"/>
    <dgm:cxn modelId="{B0E16540-0C3B-40AC-B99E-D151968FCC9D}" srcId="{8F473A03-A2B2-4D48-A3C4-73A7687E137C}" destId="{D17A4F05-EF16-4469-B7C8-45414B132757}" srcOrd="0" destOrd="0" parTransId="{2884D0C1-0648-41ED-91E1-064D80AA74B1}" sibTransId="{C8C43EE2-B5C3-46F6-B097-96BC54C83A35}"/>
    <dgm:cxn modelId="{32A8AF64-F57A-4CAD-9A40-8DF74F0A86F5}" type="presOf" srcId="{885ADC90-68F4-4D07-A487-90311EAB67D2}" destId="{788FB87E-FC41-4DE0-BDB6-C15296E86CB9}" srcOrd="0" destOrd="0" presId="urn:microsoft.com/office/officeart/2005/8/layout/chevron1"/>
    <dgm:cxn modelId="{8C72D455-4150-4591-9CDB-7D47D07D8694}" type="presOf" srcId="{0494C9BE-C201-41DA-BB04-52F155BD0C75}" destId="{C955E2A3-870A-469C-A305-5918DCAD9C7B}" srcOrd="0" destOrd="0" presId="urn:microsoft.com/office/officeart/2005/8/layout/chevron1"/>
    <dgm:cxn modelId="{E049D184-4380-4851-9FF7-6DF5137B4558}" type="presOf" srcId="{D17A4F05-EF16-4469-B7C8-45414B132757}" destId="{02EAE034-73C7-4AC1-9A31-0AA2421D8892}" srcOrd="0" destOrd="0" presId="urn:microsoft.com/office/officeart/2005/8/layout/chevron1"/>
    <dgm:cxn modelId="{511349B2-FF14-4CDF-8C8C-20D954F0B618}" type="presOf" srcId="{8F473A03-A2B2-4D48-A3C4-73A7687E137C}" destId="{D08E6BD8-4F44-4D61-9271-3CEF02AE3D6F}" srcOrd="0" destOrd="0" presId="urn:microsoft.com/office/officeart/2005/8/layout/chevron1"/>
    <dgm:cxn modelId="{F300FBE5-098E-44A3-AC74-7BCA4304ADBB}" srcId="{8F473A03-A2B2-4D48-A3C4-73A7687E137C}" destId="{0494C9BE-C201-41DA-BB04-52F155BD0C75}" srcOrd="2" destOrd="0" parTransId="{BADC9FED-3405-4232-8F7D-5CCA1ACAAAAD}" sibTransId="{1441A113-2E44-4DD5-86AD-D99CB2F7E84F}"/>
    <dgm:cxn modelId="{6D7509F1-CCB3-46BF-BFDC-A3BCCD1A0A66}" type="presParOf" srcId="{D08E6BD8-4F44-4D61-9271-3CEF02AE3D6F}" destId="{02EAE034-73C7-4AC1-9A31-0AA2421D8892}" srcOrd="0" destOrd="0" presId="urn:microsoft.com/office/officeart/2005/8/layout/chevron1"/>
    <dgm:cxn modelId="{BFEED82E-62B4-4D6F-9CDB-7035ADE6551D}" type="presParOf" srcId="{D08E6BD8-4F44-4D61-9271-3CEF02AE3D6F}" destId="{E8718DE3-9BC9-40AB-A2EF-E904B7C063E7}" srcOrd="1" destOrd="0" presId="urn:microsoft.com/office/officeart/2005/8/layout/chevron1"/>
    <dgm:cxn modelId="{9876AAB5-78F7-466C-BD57-B558696133EF}" type="presParOf" srcId="{D08E6BD8-4F44-4D61-9271-3CEF02AE3D6F}" destId="{788FB87E-FC41-4DE0-BDB6-C15296E86CB9}" srcOrd="2" destOrd="0" presId="urn:microsoft.com/office/officeart/2005/8/layout/chevron1"/>
    <dgm:cxn modelId="{BC80AE3E-21D5-42BB-8E2D-3111D822DA0B}" type="presParOf" srcId="{D08E6BD8-4F44-4D61-9271-3CEF02AE3D6F}" destId="{D009D4ED-5213-4F62-B18D-2EF2F9AF8113}" srcOrd="3" destOrd="0" presId="urn:microsoft.com/office/officeart/2005/8/layout/chevron1"/>
    <dgm:cxn modelId="{4A4E48A0-1F8A-4246-8881-72615A063CFC}" type="presParOf" srcId="{D08E6BD8-4F44-4D61-9271-3CEF02AE3D6F}" destId="{C955E2A3-870A-469C-A305-5918DCAD9C7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5D8570-DD9E-4F3C-A623-B2B8EEC869F0}"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IN"/>
        </a:p>
      </dgm:t>
    </dgm:pt>
    <dgm:pt modelId="{A13D7686-2A90-4A1E-BABB-4D881D2FFC7B}">
      <dgm:prSet phldrT="[Text]"/>
      <dgm:spPr/>
      <dgm:t>
        <a:bodyPr/>
        <a:lstStyle/>
        <a:p>
          <a:r>
            <a:rPr lang="en-IN" b="1" i="0" dirty="0"/>
            <a:t>Barrier Methods</a:t>
          </a:r>
          <a:endParaRPr lang="en-IN" dirty="0"/>
        </a:p>
      </dgm:t>
    </dgm:pt>
    <dgm:pt modelId="{D9989E45-0F47-445A-9C26-5C26E43F2212}" type="parTrans" cxnId="{C7D3C7EF-1E6A-46CF-B966-62BF8BA31948}">
      <dgm:prSet/>
      <dgm:spPr/>
      <dgm:t>
        <a:bodyPr/>
        <a:lstStyle/>
        <a:p>
          <a:endParaRPr lang="en-IN"/>
        </a:p>
      </dgm:t>
    </dgm:pt>
    <dgm:pt modelId="{79CF612B-635C-41A2-BE83-8C8F48A7AB95}" type="sibTrans" cxnId="{C7D3C7EF-1E6A-46CF-B966-62BF8BA31948}">
      <dgm:prSet/>
      <dgm:spPr/>
      <dgm:t>
        <a:bodyPr/>
        <a:lstStyle/>
        <a:p>
          <a:endParaRPr lang="en-IN"/>
        </a:p>
      </dgm:t>
    </dgm:pt>
    <dgm:pt modelId="{62E38430-3CD2-4F30-B9EC-3B76C3CFDA15}">
      <dgm:prSet phldrT="[Text]"/>
      <dgm:spPr/>
      <dgm:t>
        <a:bodyPr/>
        <a:lstStyle/>
        <a:p>
          <a:r>
            <a:rPr lang="en-IN" b="1" i="0" dirty="0"/>
            <a:t>Hormonal Methods</a:t>
          </a:r>
          <a:endParaRPr lang="en-IN" dirty="0"/>
        </a:p>
      </dgm:t>
    </dgm:pt>
    <dgm:pt modelId="{F70210F9-1788-4E13-8116-E877EA225E73}" type="parTrans" cxnId="{FEDF945A-DC44-4AF8-9012-C9440D5DC527}">
      <dgm:prSet/>
      <dgm:spPr/>
      <dgm:t>
        <a:bodyPr/>
        <a:lstStyle/>
        <a:p>
          <a:endParaRPr lang="en-IN"/>
        </a:p>
      </dgm:t>
    </dgm:pt>
    <dgm:pt modelId="{6515793F-0152-4B35-B72E-4D9F9B8DCAA8}" type="sibTrans" cxnId="{FEDF945A-DC44-4AF8-9012-C9440D5DC527}">
      <dgm:prSet/>
      <dgm:spPr/>
      <dgm:t>
        <a:bodyPr/>
        <a:lstStyle/>
        <a:p>
          <a:endParaRPr lang="en-IN"/>
        </a:p>
      </dgm:t>
    </dgm:pt>
    <dgm:pt modelId="{61466D35-5D32-483B-B316-135C3768335C}">
      <dgm:prSet phldrT="[Text]"/>
      <dgm:spPr/>
      <dgm:t>
        <a:bodyPr/>
        <a:lstStyle/>
        <a:p>
          <a:r>
            <a:rPr lang="en-IN" b="1" i="0" dirty="0"/>
            <a:t>Intrauterine Devices</a:t>
          </a:r>
          <a:endParaRPr lang="en-IN" dirty="0"/>
        </a:p>
      </dgm:t>
    </dgm:pt>
    <dgm:pt modelId="{8191789E-5F99-4A95-AD58-36C1AF856CAF}" type="parTrans" cxnId="{527A8405-D8F2-4320-9833-6479FFAE4B40}">
      <dgm:prSet/>
      <dgm:spPr/>
      <dgm:t>
        <a:bodyPr/>
        <a:lstStyle/>
        <a:p>
          <a:endParaRPr lang="en-IN"/>
        </a:p>
      </dgm:t>
    </dgm:pt>
    <dgm:pt modelId="{82AAE78F-31F9-4362-B9CD-B257086A675E}" type="sibTrans" cxnId="{527A8405-D8F2-4320-9833-6479FFAE4B40}">
      <dgm:prSet/>
      <dgm:spPr/>
      <dgm:t>
        <a:bodyPr/>
        <a:lstStyle/>
        <a:p>
          <a:endParaRPr lang="en-IN"/>
        </a:p>
      </dgm:t>
    </dgm:pt>
    <dgm:pt modelId="{E27616BF-BFF3-4A1D-A352-584B8FE4D332}">
      <dgm:prSet phldrT="[Text]"/>
      <dgm:spPr/>
      <dgm:t>
        <a:bodyPr/>
        <a:lstStyle/>
        <a:p>
          <a:r>
            <a:rPr lang="en-IN" b="1" i="0"/>
            <a:t>Sterilization</a:t>
          </a:r>
          <a:endParaRPr lang="en-IN" dirty="0"/>
        </a:p>
      </dgm:t>
    </dgm:pt>
    <dgm:pt modelId="{26521E71-239C-4DE4-85E2-05D8E09C0256}" type="parTrans" cxnId="{D6CB157D-28CB-48CC-97CA-EB9C25D17F8C}">
      <dgm:prSet/>
      <dgm:spPr/>
      <dgm:t>
        <a:bodyPr/>
        <a:lstStyle/>
        <a:p>
          <a:endParaRPr lang="en-IN"/>
        </a:p>
      </dgm:t>
    </dgm:pt>
    <dgm:pt modelId="{F336DAB9-57B5-4E80-AC8E-81B605413B35}" type="sibTrans" cxnId="{D6CB157D-28CB-48CC-97CA-EB9C25D17F8C}">
      <dgm:prSet/>
      <dgm:spPr/>
      <dgm:t>
        <a:bodyPr/>
        <a:lstStyle/>
        <a:p>
          <a:endParaRPr lang="en-IN"/>
        </a:p>
      </dgm:t>
    </dgm:pt>
    <dgm:pt modelId="{3A66C463-0136-431E-9ED2-9E191E112D7F}">
      <dgm:prSet phldrT="[Text]"/>
      <dgm:spPr/>
      <dgm:t>
        <a:bodyPr/>
        <a:lstStyle/>
        <a:p>
          <a:r>
            <a:rPr lang="en-IN" b="1" i="0"/>
            <a:t>Emergency Contraception</a:t>
          </a:r>
          <a:endParaRPr lang="en-IN" dirty="0"/>
        </a:p>
      </dgm:t>
    </dgm:pt>
    <dgm:pt modelId="{47BCB08B-C03E-459D-B351-F90C4E970B2E}" type="parTrans" cxnId="{1A44B72C-45D7-4DF8-BDA3-38B54D28E7BA}">
      <dgm:prSet/>
      <dgm:spPr/>
      <dgm:t>
        <a:bodyPr/>
        <a:lstStyle/>
        <a:p>
          <a:endParaRPr lang="en-IN"/>
        </a:p>
      </dgm:t>
    </dgm:pt>
    <dgm:pt modelId="{1A31D26C-C8AE-4CF6-8D28-DC430795365C}" type="sibTrans" cxnId="{1A44B72C-45D7-4DF8-BDA3-38B54D28E7BA}">
      <dgm:prSet/>
      <dgm:spPr/>
      <dgm:t>
        <a:bodyPr/>
        <a:lstStyle/>
        <a:p>
          <a:endParaRPr lang="en-IN"/>
        </a:p>
      </dgm:t>
    </dgm:pt>
    <dgm:pt modelId="{0ED2F3B3-9A46-4B77-9A5D-D3966F8024DE}" type="pres">
      <dgm:prSet presAssocID="{CC5D8570-DD9E-4F3C-A623-B2B8EEC869F0}" presName="linear" presStyleCnt="0">
        <dgm:presLayoutVars>
          <dgm:dir/>
          <dgm:animLvl val="lvl"/>
          <dgm:resizeHandles val="exact"/>
        </dgm:presLayoutVars>
      </dgm:prSet>
      <dgm:spPr/>
    </dgm:pt>
    <dgm:pt modelId="{E0463487-3352-479D-8E2A-D08E141CBE37}" type="pres">
      <dgm:prSet presAssocID="{A13D7686-2A90-4A1E-BABB-4D881D2FFC7B}" presName="parentLin" presStyleCnt="0"/>
      <dgm:spPr/>
    </dgm:pt>
    <dgm:pt modelId="{48BEA265-7681-4BA8-9628-C920C4DA320C}" type="pres">
      <dgm:prSet presAssocID="{A13D7686-2A90-4A1E-BABB-4D881D2FFC7B}" presName="parentLeftMargin" presStyleLbl="node1" presStyleIdx="0" presStyleCnt="5"/>
      <dgm:spPr/>
    </dgm:pt>
    <dgm:pt modelId="{CE4B472F-F05C-4F83-B62E-83EB72D7AEDC}" type="pres">
      <dgm:prSet presAssocID="{A13D7686-2A90-4A1E-BABB-4D881D2FFC7B}" presName="parentText" presStyleLbl="node1" presStyleIdx="0" presStyleCnt="5">
        <dgm:presLayoutVars>
          <dgm:chMax val="0"/>
          <dgm:bulletEnabled val="1"/>
        </dgm:presLayoutVars>
      </dgm:prSet>
      <dgm:spPr/>
    </dgm:pt>
    <dgm:pt modelId="{FF022D54-7A1C-4390-8931-0DCD01E2A92C}" type="pres">
      <dgm:prSet presAssocID="{A13D7686-2A90-4A1E-BABB-4D881D2FFC7B}" presName="negativeSpace" presStyleCnt="0"/>
      <dgm:spPr/>
    </dgm:pt>
    <dgm:pt modelId="{6F815437-D8CA-4467-8869-75B9D27DF8EF}" type="pres">
      <dgm:prSet presAssocID="{A13D7686-2A90-4A1E-BABB-4D881D2FFC7B}" presName="childText" presStyleLbl="conFgAcc1" presStyleIdx="0" presStyleCnt="5">
        <dgm:presLayoutVars>
          <dgm:bulletEnabled val="1"/>
        </dgm:presLayoutVars>
      </dgm:prSet>
      <dgm:spPr/>
    </dgm:pt>
    <dgm:pt modelId="{2B36A49D-F0E2-4E96-9B01-B2C839A09CF6}" type="pres">
      <dgm:prSet presAssocID="{79CF612B-635C-41A2-BE83-8C8F48A7AB95}" presName="spaceBetweenRectangles" presStyleCnt="0"/>
      <dgm:spPr/>
    </dgm:pt>
    <dgm:pt modelId="{967E88DC-DBA0-411E-B50B-5F19283890FF}" type="pres">
      <dgm:prSet presAssocID="{62E38430-3CD2-4F30-B9EC-3B76C3CFDA15}" presName="parentLin" presStyleCnt="0"/>
      <dgm:spPr/>
    </dgm:pt>
    <dgm:pt modelId="{AFC5FDBF-3F7D-4B99-9F47-4C87A2ADA693}" type="pres">
      <dgm:prSet presAssocID="{62E38430-3CD2-4F30-B9EC-3B76C3CFDA15}" presName="parentLeftMargin" presStyleLbl="node1" presStyleIdx="0" presStyleCnt="5"/>
      <dgm:spPr/>
    </dgm:pt>
    <dgm:pt modelId="{094A5DB2-4F89-42E7-A8B1-6F1FDC0C2BB6}" type="pres">
      <dgm:prSet presAssocID="{62E38430-3CD2-4F30-B9EC-3B76C3CFDA15}" presName="parentText" presStyleLbl="node1" presStyleIdx="1" presStyleCnt="5">
        <dgm:presLayoutVars>
          <dgm:chMax val="0"/>
          <dgm:bulletEnabled val="1"/>
        </dgm:presLayoutVars>
      </dgm:prSet>
      <dgm:spPr/>
    </dgm:pt>
    <dgm:pt modelId="{E800585F-7DE2-4556-BE85-9FB3AF932DE7}" type="pres">
      <dgm:prSet presAssocID="{62E38430-3CD2-4F30-B9EC-3B76C3CFDA15}" presName="negativeSpace" presStyleCnt="0"/>
      <dgm:spPr/>
    </dgm:pt>
    <dgm:pt modelId="{96C12F5E-B0EF-42E0-BE10-B0FAAD7254FA}" type="pres">
      <dgm:prSet presAssocID="{62E38430-3CD2-4F30-B9EC-3B76C3CFDA15}" presName="childText" presStyleLbl="conFgAcc1" presStyleIdx="1" presStyleCnt="5">
        <dgm:presLayoutVars>
          <dgm:bulletEnabled val="1"/>
        </dgm:presLayoutVars>
      </dgm:prSet>
      <dgm:spPr/>
    </dgm:pt>
    <dgm:pt modelId="{25D0C4B2-8818-46C7-B136-C2313DF618DF}" type="pres">
      <dgm:prSet presAssocID="{6515793F-0152-4B35-B72E-4D9F9B8DCAA8}" presName="spaceBetweenRectangles" presStyleCnt="0"/>
      <dgm:spPr/>
    </dgm:pt>
    <dgm:pt modelId="{8957CDD3-BAD5-4F62-A276-3552E490D11D}" type="pres">
      <dgm:prSet presAssocID="{61466D35-5D32-483B-B316-135C3768335C}" presName="parentLin" presStyleCnt="0"/>
      <dgm:spPr/>
    </dgm:pt>
    <dgm:pt modelId="{46D26FCE-CBB4-45B7-9FDD-B713B0E3AA31}" type="pres">
      <dgm:prSet presAssocID="{61466D35-5D32-483B-B316-135C3768335C}" presName="parentLeftMargin" presStyleLbl="node1" presStyleIdx="1" presStyleCnt="5"/>
      <dgm:spPr/>
    </dgm:pt>
    <dgm:pt modelId="{1DA1F91D-42D6-43CF-B04E-9F9298EBDEB9}" type="pres">
      <dgm:prSet presAssocID="{61466D35-5D32-483B-B316-135C3768335C}" presName="parentText" presStyleLbl="node1" presStyleIdx="2" presStyleCnt="5">
        <dgm:presLayoutVars>
          <dgm:chMax val="0"/>
          <dgm:bulletEnabled val="1"/>
        </dgm:presLayoutVars>
      </dgm:prSet>
      <dgm:spPr/>
    </dgm:pt>
    <dgm:pt modelId="{4419ABEB-11B5-4B31-929F-B4178348D3A2}" type="pres">
      <dgm:prSet presAssocID="{61466D35-5D32-483B-B316-135C3768335C}" presName="negativeSpace" presStyleCnt="0"/>
      <dgm:spPr/>
    </dgm:pt>
    <dgm:pt modelId="{235008C3-5AD8-47E2-B6E4-25012DC92F43}" type="pres">
      <dgm:prSet presAssocID="{61466D35-5D32-483B-B316-135C3768335C}" presName="childText" presStyleLbl="conFgAcc1" presStyleIdx="2" presStyleCnt="5">
        <dgm:presLayoutVars>
          <dgm:bulletEnabled val="1"/>
        </dgm:presLayoutVars>
      </dgm:prSet>
      <dgm:spPr/>
    </dgm:pt>
    <dgm:pt modelId="{C30244D9-0DA0-463A-AA9F-11A0496E7FA7}" type="pres">
      <dgm:prSet presAssocID="{82AAE78F-31F9-4362-B9CD-B257086A675E}" presName="spaceBetweenRectangles" presStyleCnt="0"/>
      <dgm:spPr/>
    </dgm:pt>
    <dgm:pt modelId="{8A46827E-970A-4830-A17A-F22EBCB56B71}" type="pres">
      <dgm:prSet presAssocID="{E27616BF-BFF3-4A1D-A352-584B8FE4D332}" presName="parentLin" presStyleCnt="0"/>
      <dgm:spPr/>
    </dgm:pt>
    <dgm:pt modelId="{CFC951AF-C906-442A-8477-E7DC484C0EE1}" type="pres">
      <dgm:prSet presAssocID="{E27616BF-BFF3-4A1D-A352-584B8FE4D332}" presName="parentLeftMargin" presStyleLbl="node1" presStyleIdx="2" presStyleCnt="5"/>
      <dgm:spPr/>
    </dgm:pt>
    <dgm:pt modelId="{5B9624C3-17CD-4EF7-8E80-B8A6A3F8ACAC}" type="pres">
      <dgm:prSet presAssocID="{E27616BF-BFF3-4A1D-A352-584B8FE4D332}" presName="parentText" presStyleLbl="node1" presStyleIdx="3" presStyleCnt="5">
        <dgm:presLayoutVars>
          <dgm:chMax val="0"/>
          <dgm:bulletEnabled val="1"/>
        </dgm:presLayoutVars>
      </dgm:prSet>
      <dgm:spPr/>
    </dgm:pt>
    <dgm:pt modelId="{616C554E-5904-41D8-BFB5-535546534E2A}" type="pres">
      <dgm:prSet presAssocID="{E27616BF-BFF3-4A1D-A352-584B8FE4D332}" presName="negativeSpace" presStyleCnt="0"/>
      <dgm:spPr/>
    </dgm:pt>
    <dgm:pt modelId="{9CD8727D-3455-42A4-8BD3-F05AD28DAAD6}" type="pres">
      <dgm:prSet presAssocID="{E27616BF-BFF3-4A1D-A352-584B8FE4D332}" presName="childText" presStyleLbl="conFgAcc1" presStyleIdx="3" presStyleCnt="5">
        <dgm:presLayoutVars>
          <dgm:bulletEnabled val="1"/>
        </dgm:presLayoutVars>
      </dgm:prSet>
      <dgm:spPr/>
    </dgm:pt>
    <dgm:pt modelId="{10C3530A-528F-4B6D-8FE4-1C68E69D5938}" type="pres">
      <dgm:prSet presAssocID="{F336DAB9-57B5-4E80-AC8E-81B605413B35}" presName="spaceBetweenRectangles" presStyleCnt="0"/>
      <dgm:spPr/>
    </dgm:pt>
    <dgm:pt modelId="{275B3910-33BE-43B1-A041-456C90C352B3}" type="pres">
      <dgm:prSet presAssocID="{3A66C463-0136-431E-9ED2-9E191E112D7F}" presName="parentLin" presStyleCnt="0"/>
      <dgm:spPr/>
    </dgm:pt>
    <dgm:pt modelId="{40F8870C-A9C8-4004-8A74-631A738506B1}" type="pres">
      <dgm:prSet presAssocID="{3A66C463-0136-431E-9ED2-9E191E112D7F}" presName="parentLeftMargin" presStyleLbl="node1" presStyleIdx="3" presStyleCnt="5"/>
      <dgm:spPr/>
    </dgm:pt>
    <dgm:pt modelId="{F2938B02-CC2E-4644-80E8-1A9F4F8E529C}" type="pres">
      <dgm:prSet presAssocID="{3A66C463-0136-431E-9ED2-9E191E112D7F}" presName="parentText" presStyleLbl="node1" presStyleIdx="4" presStyleCnt="5">
        <dgm:presLayoutVars>
          <dgm:chMax val="0"/>
          <dgm:bulletEnabled val="1"/>
        </dgm:presLayoutVars>
      </dgm:prSet>
      <dgm:spPr/>
    </dgm:pt>
    <dgm:pt modelId="{A61C525E-2E22-4BC3-AF62-E174378A5B09}" type="pres">
      <dgm:prSet presAssocID="{3A66C463-0136-431E-9ED2-9E191E112D7F}" presName="negativeSpace" presStyleCnt="0"/>
      <dgm:spPr/>
    </dgm:pt>
    <dgm:pt modelId="{6ECD7AE8-E1E3-4248-94B3-84DEEE3DB264}" type="pres">
      <dgm:prSet presAssocID="{3A66C463-0136-431E-9ED2-9E191E112D7F}" presName="childText" presStyleLbl="conFgAcc1" presStyleIdx="4" presStyleCnt="5">
        <dgm:presLayoutVars>
          <dgm:bulletEnabled val="1"/>
        </dgm:presLayoutVars>
      </dgm:prSet>
      <dgm:spPr/>
    </dgm:pt>
  </dgm:ptLst>
  <dgm:cxnLst>
    <dgm:cxn modelId="{527A8405-D8F2-4320-9833-6479FFAE4B40}" srcId="{CC5D8570-DD9E-4F3C-A623-B2B8EEC869F0}" destId="{61466D35-5D32-483B-B316-135C3768335C}" srcOrd="2" destOrd="0" parTransId="{8191789E-5F99-4A95-AD58-36C1AF856CAF}" sibTransId="{82AAE78F-31F9-4362-B9CD-B257086A675E}"/>
    <dgm:cxn modelId="{5BE1A116-2821-4D45-B05A-705214ADFF48}" type="presOf" srcId="{3A66C463-0136-431E-9ED2-9E191E112D7F}" destId="{F2938B02-CC2E-4644-80E8-1A9F4F8E529C}" srcOrd="1" destOrd="0" presId="urn:microsoft.com/office/officeart/2005/8/layout/list1"/>
    <dgm:cxn modelId="{D540F019-0DA0-4C46-A065-55B37AA30551}" type="presOf" srcId="{3A66C463-0136-431E-9ED2-9E191E112D7F}" destId="{40F8870C-A9C8-4004-8A74-631A738506B1}" srcOrd="0" destOrd="0" presId="urn:microsoft.com/office/officeart/2005/8/layout/list1"/>
    <dgm:cxn modelId="{1A44B72C-45D7-4DF8-BDA3-38B54D28E7BA}" srcId="{CC5D8570-DD9E-4F3C-A623-B2B8EEC869F0}" destId="{3A66C463-0136-431E-9ED2-9E191E112D7F}" srcOrd="4" destOrd="0" parTransId="{47BCB08B-C03E-459D-B351-F90C4E970B2E}" sibTransId="{1A31D26C-C8AE-4CF6-8D28-DC430795365C}"/>
    <dgm:cxn modelId="{DDF5802F-1281-45D5-B14E-25C7888D532A}" type="presOf" srcId="{62E38430-3CD2-4F30-B9EC-3B76C3CFDA15}" destId="{AFC5FDBF-3F7D-4B99-9F47-4C87A2ADA693}" srcOrd="0" destOrd="0" presId="urn:microsoft.com/office/officeart/2005/8/layout/list1"/>
    <dgm:cxn modelId="{38450132-CAC6-4909-91AF-5A1AE58AAE1D}" type="presOf" srcId="{A13D7686-2A90-4A1E-BABB-4D881D2FFC7B}" destId="{48BEA265-7681-4BA8-9628-C920C4DA320C}" srcOrd="0" destOrd="0" presId="urn:microsoft.com/office/officeart/2005/8/layout/list1"/>
    <dgm:cxn modelId="{49E76D4A-D664-4642-88B6-AF2CA8F6B39F}" type="presOf" srcId="{61466D35-5D32-483B-B316-135C3768335C}" destId="{1DA1F91D-42D6-43CF-B04E-9F9298EBDEB9}" srcOrd="1" destOrd="0" presId="urn:microsoft.com/office/officeart/2005/8/layout/list1"/>
    <dgm:cxn modelId="{7A42744B-93C4-4408-8D07-97875A78CD3E}" type="presOf" srcId="{CC5D8570-DD9E-4F3C-A623-B2B8EEC869F0}" destId="{0ED2F3B3-9A46-4B77-9A5D-D3966F8024DE}" srcOrd="0" destOrd="0" presId="urn:microsoft.com/office/officeart/2005/8/layout/list1"/>
    <dgm:cxn modelId="{80A3B958-2626-4796-B8A6-B92186ED6D8B}" type="presOf" srcId="{E27616BF-BFF3-4A1D-A352-584B8FE4D332}" destId="{5B9624C3-17CD-4EF7-8E80-B8A6A3F8ACAC}" srcOrd="1" destOrd="0" presId="urn:microsoft.com/office/officeart/2005/8/layout/list1"/>
    <dgm:cxn modelId="{FEDF945A-DC44-4AF8-9012-C9440D5DC527}" srcId="{CC5D8570-DD9E-4F3C-A623-B2B8EEC869F0}" destId="{62E38430-3CD2-4F30-B9EC-3B76C3CFDA15}" srcOrd="1" destOrd="0" parTransId="{F70210F9-1788-4E13-8116-E877EA225E73}" sibTransId="{6515793F-0152-4B35-B72E-4D9F9B8DCAA8}"/>
    <dgm:cxn modelId="{D6CB157D-28CB-48CC-97CA-EB9C25D17F8C}" srcId="{CC5D8570-DD9E-4F3C-A623-B2B8EEC869F0}" destId="{E27616BF-BFF3-4A1D-A352-584B8FE4D332}" srcOrd="3" destOrd="0" parTransId="{26521E71-239C-4DE4-85E2-05D8E09C0256}" sibTransId="{F336DAB9-57B5-4E80-AC8E-81B605413B35}"/>
    <dgm:cxn modelId="{C660149F-EC0A-40CC-AD7B-A99D7CCB8702}" type="presOf" srcId="{61466D35-5D32-483B-B316-135C3768335C}" destId="{46D26FCE-CBB4-45B7-9FDD-B713B0E3AA31}" srcOrd="0" destOrd="0" presId="urn:microsoft.com/office/officeart/2005/8/layout/list1"/>
    <dgm:cxn modelId="{AA0D7EA9-0B12-4B8E-A4B3-C87A715A9A34}" type="presOf" srcId="{A13D7686-2A90-4A1E-BABB-4D881D2FFC7B}" destId="{CE4B472F-F05C-4F83-B62E-83EB72D7AEDC}" srcOrd="1" destOrd="0" presId="urn:microsoft.com/office/officeart/2005/8/layout/list1"/>
    <dgm:cxn modelId="{916BD0AF-DA18-4C9C-B699-CA7FF9B571CA}" type="presOf" srcId="{62E38430-3CD2-4F30-B9EC-3B76C3CFDA15}" destId="{094A5DB2-4F89-42E7-A8B1-6F1FDC0C2BB6}" srcOrd="1" destOrd="0" presId="urn:microsoft.com/office/officeart/2005/8/layout/list1"/>
    <dgm:cxn modelId="{117553D1-2D9A-448E-9CBF-0CBB03EF9878}" type="presOf" srcId="{E27616BF-BFF3-4A1D-A352-584B8FE4D332}" destId="{CFC951AF-C906-442A-8477-E7DC484C0EE1}" srcOrd="0" destOrd="0" presId="urn:microsoft.com/office/officeart/2005/8/layout/list1"/>
    <dgm:cxn modelId="{C7D3C7EF-1E6A-46CF-B966-62BF8BA31948}" srcId="{CC5D8570-DD9E-4F3C-A623-B2B8EEC869F0}" destId="{A13D7686-2A90-4A1E-BABB-4D881D2FFC7B}" srcOrd="0" destOrd="0" parTransId="{D9989E45-0F47-445A-9C26-5C26E43F2212}" sibTransId="{79CF612B-635C-41A2-BE83-8C8F48A7AB95}"/>
    <dgm:cxn modelId="{54255683-BA19-4A01-94F2-0F51975B3D9A}" type="presParOf" srcId="{0ED2F3B3-9A46-4B77-9A5D-D3966F8024DE}" destId="{E0463487-3352-479D-8E2A-D08E141CBE37}" srcOrd="0" destOrd="0" presId="urn:microsoft.com/office/officeart/2005/8/layout/list1"/>
    <dgm:cxn modelId="{597B6D23-E1B5-4A45-B73F-CE30E11E64C0}" type="presParOf" srcId="{E0463487-3352-479D-8E2A-D08E141CBE37}" destId="{48BEA265-7681-4BA8-9628-C920C4DA320C}" srcOrd="0" destOrd="0" presId="urn:microsoft.com/office/officeart/2005/8/layout/list1"/>
    <dgm:cxn modelId="{B6810DA1-AF9D-4FDF-862C-14F179528D61}" type="presParOf" srcId="{E0463487-3352-479D-8E2A-D08E141CBE37}" destId="{CE4B472F-F05C-4F83-B62E-83EB72D7AEDC}" srcOrd="1" destOrd="0" presId="urn:microsoft.com/office/officeart/2005/8/layout/list1"/>
    <dgm:cxn modelId="{CDE39F5D-4EC2-43A3-97C0-70D80412E76F}" type="presParOf" srcId="{0ED2F3B3-9A46-4B77-9A5D-D3966F8024DE}" destId="{FF022D54-7A1C-4390-8931-0DCD01E2A92C}" srcOrd="1" destOrd="0" presId="urn:microsoft.com/office/officeart/2005/8/layout/list1"/>
    <dgm:cxn modelId="{7E638381-9BD8-47CA-AA02-7B987DAD5469}" type="presParOf" srcId="{0ED2F3B3-9A46-4B77-9A5D-D3966F8024DE}" destId="{6F815437-D8CA-4467-8869-75B9D27DF8EF}" srcOrd="2" destOrd="0" presId="urn:microsoft.com/office/officeart/2005/8/layout/list1"/>
    <dgm:cxn modelId="{438B9714-172E-4C5E-AB0A-F19F37631F28}" type="presParOf" srcId="{0ED2F3B3-9A46-4B77-9A5D-D3966F8024DE}" destId="{2B36A49D-F0E2-4E96-9B01-B2C839A09CF6}" srcOrd="3" destOrd="0" presId="urn:microsoft.com/office/officeart/2005/8/layout/list1"/>
    <dgm:cxn modelId="{75127889-A810-45EC-959F-0AF155113194}" type="presParOf" srcId="{0ED2F3B3-9A46-4B77-9A5D-D3966F8024DE}" destId="{967E88DC-DBA0-411E-B50B-5F19283890FF}" srcOrd="4" destOrd="0" presId="urn:microsoft.com/office/officeart/2005/8/layout/list1"/>
    <dgm:cxn modelId="{49FF4CE7-942C-4883-85C4-B20B7AA61264}" type="presParOf" srcId="{967E88DC-DBA0-411E-B50B-5F19283890FF}" destId="{AFC5FDBF-3F7D-4B99-9F47-4C87A2ADA693}" srcOrd="0" destOrd="0" presId="urn:microsoft.com/office/officeart/2005/8/layout/list1"/>
    <dgm:cxn modelId="{D18D3EDD-87A0-4FE8-9AAD-8684F0A4AF6C}" type="presParOf" srcId="{967E88DC-DBA0-411E-B50B-5F19283890FF}" destId="{094A5DB2-4F89-42E7-A8B1-6F1FDC0C2BB6}" srcOrd="1" destOrd="0" presId="urn:microsoft.com/office/officeart/2005/8/layout/list1"/>
    <dgm:cxn modelId="{DDDD83AA-3B6D-4033-8AB9-104175AA9F9A}" type="presParOf" srcId="{0ED2F3B3-9A46-4B77-9A5D-D3966F8024DE}" destId="{E800585F-7DE2-4556-BE85-9FB3AF932DE7}" srcOrd="5" destOrd="0" presId="urn:microsoft.com/office/officeart/2005/8/layout/list1"/>
    <dgm:cxn modelId="{A64502C1-6939-4B59-BD45-EF75B907A620}" type="presParOf" srcId="{0ED2F3B3-9A46-4B77-9A5D-D3966F8024DE}" destId="{96C12F5E-B0EF-42E0-BE10-B0FAAD7254FA}" srcOrd="6" destOrd="0" presId="urn:microsoft.com/office/officeart/2005/8/layout/list1"/>
    <dgm:cxn modelId="{5E87C925-3EFA-440C-B836-6F733B3D9FC7}" type="presParOf" srcId="{0ED2F3B3-9A46-4B77-9A5D-D3966F8024DE}" destId="{25D0C4B2-8818-46C7-B136-C2313DF618DF}" srcOrd="7" destOrd="0" presId="urn:microsoft.com/office/officeart/2005/8/layout/list1"/>
    <dgm:cxn modelId="{FF419093-2C1F-4C3B-B6D0-9B1142A986F3}" type="presParOf" srcId="{0ED2F3B3-9A46-4B77-9A5D-D3966F8024DE}" destId="{8957CDD3-BAD5-4F62-A276-3552E490D11D}" srcOrd="8" destOrd="0" presId="urn:microsoft.com/office/officeart/2005/8/layout/list1"/>
    <dgm:cxn modelId="{54CF13EB-972B-4D7B-A11C-6EE9FC7E6F93}" type="presParOf" srcId="{8957CDD3-BAD5-4F62-A276-3552E490D11D}" destId="{46D26FCE-CBB4-45B7-9FDD-B713B0E3AA31}" srcOrd="0" destOrd="0" presId="urn:microsoft.com/office/officeart/2005/8/layout/list1"/>
    <dgm:cxn modelId="{53AA7DF8-8E85-4873-9757-805AB5C5652E}" type="presParOf" srcId="{8957CDD3-BAD5-4F62-A276-3552E490D11D}" destId="{1DA1F91D-42D6-43CF-B04E-9F9298EBDEB9}" srcOrd="1" destOrd="0" presId="urn:microsoft.com/office/officeart/2005/8/layout/list1"/>
    <dgm:cxn modelId="{25DCA66A-9082-45B2-AC4C-7F4206A846AB}" type="presParOf" srcId="{0ED2F3B3-9A46-4B77-9A5D-D3966F8024DE}" destId="{4419ABEB-11B5-4B31-929F-B4178348D3A2}" srcOrd="9" destOrd="0" presId="urn:microsoft.com/office/officeart/2005/8/layout/list1"/>
    <dgm:cxn modelId="{8C7D5984-BC69-4B04-8714-26AF7918A3B5}" type="presParOf" srcId="{0ED2F3B3-9A46-4B77-9A5D-D3966F8024DE}" destId="{235008C3-5AD8-47E2-B6E4-25012DC92F43}" srcOrd="10" destOrd="0" presId="urn:microsoft.com/office/officeart/2005/8/layout/list1"/>
    <dgm:cxn modelId="{7037E5CA-0E5E-4684-AF1A-E3F7B9E20019}" type="presParOf" srcId="{0ED2F3B3-9A46-4B77-9A5D-D3966F8024DE}" destId="{C30244D9-0DA0-463A-AA9F-11A0496E7FA7}" srcOrd="11" destOrd="0" presId="urn:microsoft.com/office/officeart/2005/8/layout/list1"/>
    <dgm:cxn modelId="{99C32B3D-7F4A-48EA-B4D1-41324E75B7F7}" type="presParOf" srcId="{0ED2F3B3-9A46-4B77-9A5D-D3966F8024DE}" destId="{8A46827E-970A-4830-A17A-F22EBCB56B71}" srcOrd="12" destOrd="0" presId="urn:microsoft.com/office/officeart/2005/8/layout/list1"/>
    <dgm:cxn modelId="{63ACE043-D463-42F4-AB0A-680BCF174578}" type="presParOf" srcId="{8A46827E-970A-4830-A17A-F22EBCB56B71}" destId="{CFC951AF-C906-442A-8477-E7DC484C0EE1}" srcOrd="0" destOrd="0" presId="urn:microsoft.com/office/officeart/2005/8/layout/list1"/>
    <dgm:cxn modelId="{951C8468-84D0-4CE0-8746-D92E11501E3C}" type="presParOf" srcId="{8A46827E-970A-4830-A17A-F22EBCB56B71}" destId="{5B9624C3-17CD-4EF7-8E80-B8A6A3F8ACAC}" srcOrd="1" destOrd="0" presId="urn:microsoft.com/office/officeart/2005/8/layout/list1"/>
    <dgm:cxn modelId="{D2E15432-B85C-481E-BFFA-7F29722B89B7}" type="presParOf" srcId="{0ED2F3B3-9A46-4B77-9A5D-D3966F8024DE}" destId="{616C554E-5904-41D8-BFB5-535546534E2A}" srcOrd="13" destOrd="0" presId="urn:microsoft.com/office/officeart/2005/8/layout/list1"/>
    <dgm:cxn modelId="{CB4741C1-59AC-4103-8F20-D7FC4129A70E}" type="presParOf" srcId="{0ED2F3B3-9A46-4B77-9A5D-D3966F8024DE}" destId="{9CD8727D-3455-42A4-8BD3-F05AD28DAAD6}" srcOrd="14" destOrd="0" presId="urn:microsoft.com/office/officeart/2005/8/layout/list1"/>
    <dgm:cxn modelId="{489AE3E2-2DBB-417E-B56F-1EF3C825309F}" type="presParOf" srcId="{0ED2F3B3-9A46-4B77-9A5D-D3966F8024DE}" destId="{10C3530A-528F-4B6D-8FE4-1C68E69D5938}" srcOrd="15" destOrd="0" presId="urn:microsoft.com/office/officeart/2005/8/layout/list1"/>
    <dgm:cxn modelId="{519AF43D-FEB8-40F8-8C84-F82C27925A9E}" type="presParOf" srcId="{0ED2F3B3-9A46-4B77-9A5D-D3966F8024DE}" destId="{275B3910-33BE-43B1-A041-456C90C352B3}" srcOrd="16" destOrd="0" presId="urn:microsoft.com/office/officeart/2005/8/layout/list1"/>
    <dgm:cxn modelId="{F3D91E74-7F86-44CC-9CCE-CFE50DD6AD70}" type="presParOf" srcId="{275B3910-33BE-43B1-A041-456C90C352B3}" destId="{40F8870C-A9C8-4004-8A74-631A738506B1}" srcOrd="0" destOrd="0" presId="urn:microsoft.com/office/officeart/2005/8/layout/list1"/>
    <dgm:cxn modelId="{E9545F89-9CB9-4D1B-B29A-198BE657E594}" type="presParOf" srcId="{275B3910-33BE-43B1-A041-456C90C352B3}" destId="{F2938B02-CC2E-4644-80E8-1A9F4F8E529C}" srcOrd="1" destOrd="0" presId="urn:microsoft.com/office/officeart/2005/8/layout/list1"/>
    <dgm:cxn modelId="{E3FF7D04-E3AE-4650-8E53-752AD94C5BA6}" type="presParOf" srcId="{0ED2F3B3-9A46-4B77-9A5D-D3966F8024DE}" destId="{A61C525E-2E22-4BC3-AF62-E174378A5B09}" srcOrd="17" destOrd="0" presId="urn:microsoft.com/office/officeart/2005/8/layout/list1"/>
    <dgm:cxn modelId="{61F2AB48-10A8-4CCE-B7E4-27FED0B9CC6B}" type="presParOf" srcId="{0ED2F3B3-9A46-4B77-9A5D-D3966F8024DE}" destId="{6ECD7AE8-E1E3-4248-94B3-84DEEE3DB264}"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EAE034-73C7-4AC1-9A31-0AA2421D8892}">
      <dsp:nvSpPr>
        <dsp:cNvPr id="0" name=""/>
        <dsp:cNvSpPr/>
      </dsp:nvSpPr>
      <dsp:spPr>
        <a:xfrm>
          <a:off x="2517" y="1562119"/>
          <a:ext cx="3067746" cy="1227098"/>
        </a:xfrm>
        <a:prstGeom prst="chevron">
          <a:avLst/>
        </a:prstGeom>
        <a:solidFill>
          <a:schemeClr val="accent4">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IN" sz="1900" b="1" i="0" kern="1200" dirty="0"/>
            <a:t>Conception</a:t>
          </a:r>
          <a:endParaRPr lang="en-IN" sz="1900" kern="1200" dirty="0"/>
        </a:p>
      </dsp:txBody>
      <dsp:txXfrm>
        <a:off x="616066" y="1562119"/>
        <a:ext cx="1840648" cy="1227098"/>
      </dsp:txXfrm>
    </dsp:sp>
    <dsp:sp modelId="{788FB87E-FC41-4DE0-BDB6-C15296E86CB9}">
      <dsp:nvSpPr>
        <dsp:cNvPr id="0" name=""/>
        <dsp:cNvSpPr/>
      </dsp:nvSpPr>
      <dsp:spPr>
        <a:xfrm>
          <a:off x="2763489" y="1562119"/>
          <a:ext cx="3067746" cy="1227098"/>
        </a:xfrm>
        <a:prstGeom prst="chevron">
          <a:avLst/>
        </a:prstGeom>
        <a:solidFill>
          <a:schemeClr val="accent4">
            <a:hueOff val="9058885"/>
            <a:satOff val="-4016"/>
            <a:lumOff val="-8039"/>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IN" sz="1900" b="1" i="0" kern="1200" dirty="0"/>
            <a:t>Implantation</a:t>
          </a:r>
          <a:endParaRPr lang="en-IN" sz="1900" kern="1200" dirty="0"/>
        </a:p>
      </dsp:txBody>
      <dsp:txXfrm>
        <a:off x="3377038" y="1562119"/>
        <a:ext cx="1840648" cy="1227098"/>
      </dsp:txXfrm>
    </dsp:sp>
    <dsp:sp modelId="{C955E2A3-870A-469C-A305-5918DCAD9C7B}">
      <dsp:nvSpPr>
        <dsp:cNvPr id="0" name=""/>
        <dsp:cNvSpPr/>
      </dsp:nvSpPr>
      <dsp:spPr>
        <a:xfrm>
          <a:off x="5524460" y="1562119"/>
          <a:ext cx="3067746" cy="1227098"/>
        </a:xfrm>
        <a:prstGeom prst="chevron">
          <a:avLst/>
        </a:prstGeom>
        <a:solidFill>
          <a:schemeClr val="accent4">
            <a:hueOff val="18117770"/>
            <a:satOff val="-8031"/>
            <a:lumOff val="-16078"/>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IN" sz="1900" b="1" i="0" kern="1200" dirty="0"/>
            <a:t>Embryonic Development</a:t>
          </a:r>
          <a:endParaRPr lang="en-IN" sz="1900" kern="1200" dirty="0"/>
        </a:p>
      </dsp:txBody>
      <dsp:txXfrm>
        <a:off x="6138009" y="1562119"/>
        <a:ext cx="1840648" cy="12270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EAE034-73C7-4AC1-9A31-0AA2421D8892}">
      <dsp:nvSpPr>
        <dsp:cNvPr id="0" name=""/>
        <dsp:cNvSpPr/>
      </dsp:nvSpPr>
      <dsp:spPr>
        <a:xfrm>
          <a:off x="2517" y="1562119"/>
          <a:ext cx="3067746" cy="1227098"/>
        </a:xfrm>
        <a:prstGeom prst="chevron">
          <a:avLst/>
        </a:prstGeom>
        <a:solidFill>
          <a:schemeClr val="accent5">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GB" sz="2000" b="1" i="0" kern="1200" dirty="0"/>
            <a:t>Formation of Placenta and Umbilical Cord</a:t>
          </a:r>
          <a:endParaRPr lang="en-IN" sz="2000" kern="1200" dirty="0"/>
        </a:p>
      </dsp:txBody>
      <dsp:txXfrm>
        <a:off x="616066" y="1562119"/>
        <a:ext cx="1840648" cy="1227098"/>
      </dsp:txXfrm>
    </dsp:sp>
    <dsp:sp modelId="{788FB87E-FC41-4DE0-BDB6-C15296E86CB9}">
      <dsp:nvSpPr>
        <dsp:cNvPr id="0" name=""/>
        <dsp:cNvSpPr/>
      </dsp:nvSpPr>
      <dsp:spPr>
        <a:xfrm>
          <a:off x="2763489" y="1562119"/>
          <a:ext cx="3067746" cy="1227098"/>
        </a:xfrm>
        <a:prstGeom prst="chevron">
          <a:avLst/>
        </a:prstGeom>
        <a:solidFill>
          <a:schemeClr val="accent5">
            <a:hueOff val="-9534578"/>
            <a:satOff val="2515"/>
            <a:lumOff val="1275"/>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IN" sz="2000" b="1" i="0" kern="1200" dirty="0"/>
            <a:t>Trimesters</a:t>
          </a:r>
          <a:endParaRPr lang="en-IN" sz="2000" kern="1200" dirty="0"/>
        </a:p>
      </dsp:txBody>
      <dsp:txXfrm>
        <a:off x="3377038" y="1562119"/>
        <a:ext cx="1840648" cy="1227098"/>
      </dsp:txXfrm>
    </dsp:sp>
    <dsp:sp modelId="{C955E2A3-870A-469C-A305-5918DCAD9C7B}">
      <dsp:nvSpPr>
        <dsp:cNvPr id="0" name=""/>
        <dsp:cNvSpPr/>
      </dsp:nvSpPr>
      <dsp:spPr>
        <a:xfrm>
          <a:off x="5524460" y="1562119"/>
          <a:ext cx="3067746" cy="1227098"/>
        </a:xfrm>
        <a:prstGeom prst="chevron">
          <a:avLst/>
        </a:prstGeom>
        <a:solidFill>
          <a:schemeClr val="accent5">
            <a:hueOff val="-19069156"/>
            <a:satOff val="5029"/>
            <a:lumOff val="2549"/>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IN" sz="2000" b="1" i="0" kern="1200" dirty="0"/>
            <a:t>Labor and Birth</a:t>
          </a:r>
          <a:endParaRPr lang="en-IN" sz="2000" kern="1200" dirty="0"/>
        </a:p>
      </dsp:txBody>
      <dsp:txXfrm>
        <a:off x="6138009" y="1562119"/>
        <a:ext cx="1840648" cy="12270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815437-D8CA-4467-8869-75B9D27DF8EF}">
      <dsp:nvSpPr>
        <dsp:cNvPr id="0" name=""/>
        <dsp:cNvSpPr/>
      </dsp:nvSpPr>
      <dsp:spPr>
        <a:xfrm>
          <a:off x="0" y="352809"/>
          <a:ext cx="8594725" cy="478800"/>
        </a:xfrm>
        <a:prstGeom prst="rect">
          <a:avLst/>
        </a:prstGeom>
        <a:solidFill>
          <a:schemeClr val="lt1">
            <a:alpha val="90000"/>
            <a:hueOff val="0"/>
            <a:satOff val="0"/>
            <a:lumOff val="0"/>
            <a:alphaOff val="0"/>
          </a:schemeClr>
        </a:solidFill>
        <a:ln w="1397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4B472F-F05C-4F83-B62E-83EB72D7AEDC}">
      <dsp:nvSpPr>
        <dsp:cNvPr id="0" name=""/>
        <dsp:cNvSpPr/>
      </dsp:nvSpPr>
      <dsp:spPr>
        <a:xfrm>
          <a:off x="429736" y="72369"/>
          <a:ext cx="6016307" cy="560880"/>
        </a:xfrm>
        <a:prstGeom prst="roundRect">
          <a:avLst/>
        </a:prstGeom>
        <a:solidFill>
          <a:schemeClr val="accent5">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402" tIns="0" rIns="227402" bIns="0" numCol="1" spcCol="1270" anchor="ctr" anchorCtr="0">
          <a:noAutofit/>
        </a:bodyPr>
        <a:lstStyle/>
        <a:p>
          <a:pPr marL="0" lvl="0" indent="0" algn="l" defTabSz="844550">
            <a:lnSpc>
              <a:spcPct val="90000"/>
            </a:lnSpc>
            <a:spcBef>
              <a:spcPct val="0"/>
            </a:spcBef>
            <a:spcAft>
              <a:spcPct val="35000"/>
            </a:spcAft>
            <a:buNone/>
          </a:pPr>
          <a:r>
            <a:rPr lang="en-IN" sz="1900" b="1" i="0" kern="1200" dirty="0"/>
            <a:t>Barrier Methods</a:t>
          </a:r>
          <a:endParaRPr lang="en-IN" sz="1900" kern="1200" dirty="0"/>
        </a:p>
      </dsp:txBody>
      <dsp:txXfrm>
        <a:off x="457116" y="99749"/>
        <a:ext cx="5961547" cy="506120"/>
      </dsp:txXfrm>
    </dsp:sp>
    <dsp:sp modelId="{96C12F5E-B0EF-42E0-BE10-B0FAAD7254FA}">
      <dsp:nvSpPr>
        <dsp:cNvPr id="0" name=""/>
        <dsp:cNvSpPr/>
      </dsp:nvSpPr>
      <dsp:spPr>
        <a:xfrm>
          <a:off x="0" y="1214649"/>
          <a:ext cx="8594725" cy="478800"/>
        </a:xfrm>
        <a:prstGeom prst="rect">
          <a:avLst/>
        </a:prstGeom>
        <a:solidFill>
          <a:schemeClr val="lt1">
            <a:alpha val="90000"/>
            <a:hueOff val="0"/>
            <a:satOff val="0"/>
            <a:lumOff val="0"/>
            <a:alphaOff val="0"/>
          </a:schemeClr>
        </a:solidFill>
        <a:ln w="13970" cap="flat" cmpd="sng" algn="ctr">
          <a:solidFill>
            <a:schemeClr val="accent5">
              <a:hueOff val="-4767289"/>
              <a:satOff val="1257"/>
              <a:lumOff val="637"/>
              <a:alphaOff val="0"/>
            </a:schemeClr>
          </a:solidFill>
          <a:prstDash val="solid"/>
        </a:ln>
        <a:effectLst/>
      </dsp:spPr>
      <dsp:style>
        <a:lnRef idx="2">
          <a:scrgbClr r="0" g="0" b="0"/>
        </a:lnRef>
        <a:fillRef idx="1">
          <a:scrgbClr r="0" g="0" b="0"/>
        </a:fillRef>
        <a:effectRef idx="0">
          <a:scrgbClr r="0" g="0" b="0"/>
        </a:effectRef>
        <a:fontRef idx="minor"/>
      </dsp:style>
    </dsp:sp>
    <dsp:sp modelId="{094A5DB2-4F89-42E7-A8B1-6F1FDC0C2BB6}">
      <dsp:nvSpPr>
        <dsp:cNvPr id="0" name=""/>
        <dsp:cNvSpPr/>
      </dsp:nvSpPr>
      <dsp:spPr>
        <a:xfrm>
          <a:off x="429736" y="934209"/>
          <a:ext cx="6016307" cy="560880"/>
        </a:xfrm>
        <a:prstGeom prst="roundRect">
          <a:avLst/>
        </a:prstGeom>
        <a:solidFill>
          <a:schemeClr val="accent5">
            <a:hueOff val="-4767289"/>
            <a:satOff val="1257"/>
            <a:lumOff val="637"/>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402" tIns="0" rIns="227402" bIns="0" numCol="1" spcCol="1270" anchor="ctr" anchorCtr="0">
          <a:noAutofit/>
        </a:bodyPr>
        <a:lstStyle/>
        <a:p>
          <a:pPr marL="0" lvl="0" indent="0" algn="l" defTabSz="844550">
            <a:lnSpc>
              <a:spcPct val="90000"/>
            </a:lnSpc>
            <a:spcBef>
              <a:spcPct val="0"/>
            </a:spcBef>
            <a:spcAft>
              <a:spcPct val="35000"/>
            </a:spcAft>
            <a:buNone/>
          </a:pPr>
          <a:r>
            <a:rPr lang="en-IN" sz="1900" b="1" i="0" kern="1200" dirty="0"/>
            <a:t>Hormonal Methods</a:t>
          </a:r>
          <a:endParaRPr lang="en-IN" sz="1900" kern="1200" dirty="0"/>
        </a:p>
      </dsp:txBody>
      <dsp:txXfrm>
        <a:off x="457116" y="961589"/>
        <a:ext cx="5961547" cy="506120"/>
      </dsp:txXfrm>
    </dsp:sp>
    <dsp:sp modelId="{235008C3-5AD8-47E2-B6E4-25012DC92F43}">
      <dsp:nvSpPr>
        <dsp:cNvPr id="0" name=""/>
        <dsp:cNvSpPr/>
      </dsp:nvSpPr>
      <dsp:spPr>
        <a:xfrm>
          <a:off x="0" y="2076489"/>
          <a:ext cx="8594725" cy="478800"/>
        </a:xfrm>
        <a:prstGeom prst="rect">
          <a:avLst/>
        </a:prstGeom>
        <a:solidFill>
          <a:schemeClr val="lt1">
            <a:alpha val="90000"/>
            <a:hueOff val="0"/>
            <a:satOff val="0"/>
            <a:lumOff val="0"/>
            <a:alphaOff val="0"/>
          </a:schemeClr>
        </a:solidFill>
        <a:ln w="13970" cap="flat" cmpd="sng" algn="ctr">
          <a:solidFill>
            <a:schemeClr val="accent5">
              <a:hueOff val="-9534578"/>
              <a:satOff val="2515"/>
              <a:lumOff val="1275"/>
              <a:alphaOff val="0"/>
            </a:schemeClr>
          </a:solidFill>
          <a:prstDash val="solid"/>
        </a:ln>
        <a:effectLst/>
      </dsp:spPr>
      <dsp:style>
        <a:lnRef idx="2">
          <a:scrgbClr r="0" g="0" b="0"/>
        </a:lnRef>
        <a:fillRef idx="1">
          <a:scrgbClr r="0" g="0" b="0"/>
        </a:fillRef>
        <a:effectRef idx="0">
          <a:scrgbClr r="0" g="0" b="0"/>
        </a:effectRef>
        <a:fontRef idx="minor"/>
      </dsp:style>
    </dsp:sp>
    <dsp:sp modelId="{1DA1F91D-42D6-43CF-B04E-9F9298EBDEB9}">
      <dsp:nvSpPr>
        <dsp:cNvPr id="0" name=""/>
        <dsp:cNvSpPr/>
      </dsp:nvSpPr>
      <dsp:spPr>
        <a:xfrm>
          <a:off x="429736" y="1796049"/>
          <a:ext cx="6016307" cy="560880"/>
        </a:xfrm>
        <a:prstGeom prst="roundRect">
          <a:avLst/>
        </a:prstGeom>
        <a:solidFill>
          <a:schemeClr val="accent5">
            <a:hueOff val="-9534578"/>
            <a:satOff val="2515"/>
            <a:lumOff val="1275"/>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402" tIns="0" rIns="227402" bIns="0" numCol="1" spcCol="1270" anchor="ctr" anchorCtr="0">
          <a:noAutofit/>
        </a:bodyPr>
        <a:lstStyle/>
        <a:p>
          <a:pPr marL="0" lvl="0" indent="0" algn="l" defTabSz="844550">
            <a:lnSpc>
              <a:spcPct val="90000"/>
            </a:lnSpc>
            <a:spcBef>
              <a:spcPct val="0"/>
            </a:spcBef>
            <a:spcAft>
              <a:spcPct val="35000"/>
            </a:spcAft>
            <a:buNone/>
          </a:pPr>
          <a:r>
            <a:rPr lang="en-IN" sz="1900" b="1" i="0" kern="1200" dirty="0"/>
            <a:t>Intrauterine Devices</a:t>
          </a:r>
          <a:endParaRPr lang="en-IN" sz="1900" kern="1200" dirty="0"/>
        </a:p>
      </dsp:txBody>
      <dsp:txXfrm>
        <a:off x="457116" y="1823429"/>
        <a:ext cx="5961547" cy="506120"/>
      </dsp:txXfrm>
    </dsp:sp>
    <dsp:sp modelId="{9CD8727D-3455-42A4-8BD3-F05AD28DAAD6}">
      <dsp:nvSpPr>
        <dsp:cNvPr id="0" name=""/>
        <dsp:cNvSpPr/>
      </dsp:nvSpPr>
      <dsp:spPr>
        <a:xfrm>
          <a:off x="0" y="2938329"/>
          <a:ext cx="8594725" cy="478800"/>
        </a:xfrm>
        <a:prstGeom prst="rect">
          <a:avLst/>
        </a:prstGeom>
        <a:solidFill>
          <a:schemeClr val="lt1">
            <a:alpha val="90000"/>
            <a:hueOff val="0"/>
            <a:satOff val="0"/>
            <a:lumOff val="0"/>
            <a:alphaOff val="0"/>
          </a:schemeClr>
        </a:solidFill>
        <a:ln w="13970" cap="flat" cmpd="sng" algn="ctr">
          <a:solidFill>
            <a:schemeClr val="accent5">
              <a:hueOff val="-14301867"/>
              <a:satOff val="3772"/>
              <a:lumOff val="1912"/>
              <a:alphaOff val="0"/>
            </a:schemeClr>
          </a:solidFill>
          <a:prstDash val="solid"/>
        </a:ln>
        <a:effectLst/>
      </dsp:spPr>
      <dsp:style>
        <a:lnRef idx="2">
          <a:scrgbClr r="0" g="0" b="0"/>
        </a:lnRef>
        <a:fillRef idx="1">
          <a:scrgbClr r="0" g="0" b="0"/>
        </a:fillRef>
        <a:effectRef idx="0">
          <a:scrgbClr r="0" g="0" b="0"/>
        </a:effectRef>
        <a:fontRef idx="minor"/>
      </dsp:style>
    </dsp:sp>
    <dsp:sp modelId="{5B9624C3-17CD-4EF7-8E80-B8A6A3F8ACAC}">
      <dsp:nvSpPr>
        <dsp:cNvPr id="0" name=""/>
        <dsp:cNvSpPr/>
      </dsp:nvSpPr>
      <dsp:spPr>
        <a:xfrm>
          <a:off x="429736" y="2657889"/>
          <a:ext cx="6016307" cy="560880"/>
        </a:xfrm>
        <a:prstGeom prst="roundRect">
          <a:avLst/>
        </a:prstGeom>
        <a:solidFill>
          <a:schemeClr val="accent5">
            <a:hueOff val="-14301867"/>
            <a:satOff val="3772"/>
            <a:lumOff val="1912"/>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402" tIns="0" rIns="227402" bIns="0" numCol="1" spcCol="1270" anchor="ctr" anchorCtr="0">
          <a:noAutofit/>
        </a:bodyPr>
        <a:lstStyle/>
        <a:p>
          <a:pPr marL="0" lvl="0" indent="0" algn="l" defTabSz="844550">
            <a:lnSpc>
              <a:spcPct val="90000"/>
            </a:lnSpc>
            <a:spcBef>
              <a:spcPct val="0"/>
            </a:spcBef>
            <a:spcAft>
              <a:spcPct val="35000"/>
            </a:spcAft>
            <a:buNone/>
          </a:pPr>
          <a:r>
            <a:rPr lang="en-IN" sz="1900" b="1" i="0" kern="1200"/>
            <a:t>Sterilization</a:t>
          </a:r>
          <a:endParaRPr lang="en-IN" sz="1900" kern="1200" dirty="0"/>
        </a:p>
      </dsp:txBody>
      <dsp:txXfrm>
        <a:off x="457116" y="2685269"/>
        <a:ext cx="5961547" cy="506120"/>
      </dsp:txXfrm>
    </dsp:sp>
    <dsp:sp modelId="{6ECD7AE8-E1E3-4248-94B3-84DEEE3DB264}">
      <dsp:nvSpPr>
        <dsp:cNvPr id="0" name=""/>
        <dsp:cNvSpPr/>
      </dsp:nvSpPr>
      <dsp:spPr>
        <a:xfrm>
          <a:off x="0" y="3800169"/>
          <a:ext cx="8594725" cy="478800"/>
        </a:xfrm>
        <a:prstGeom prst="rect">
          <a:avLst/>
        </a:prstGeom>
        <a:solidFill>
          <a:schemeClr val="lt1">
            <a:alpha val="90000"/>
            <a:hueOff val="0"/>
            <a:satOff val="0"/>
            <a:lumOff val="0"/>
            <a:alphaOff val="0"/>
          </a:schemeClr>
        </a:solidFill>
        <a:ln w="13970" cap="flat" cmpd="sng" algn="ctr">
          <a:solidFill>
            <a:schemeClr val="accent5">
              <a:hueOff val="-19069156"/>
              <a:satOff val="5029"/>
              <a:lumOff val="2549"/>
              <a:alphaOff val="0"/>
            </a:schemeClr>
          </a:solidFill>
          <a:prstDash val="solid"/>
        </a:ln>
        <a:effectLst/>
      </dsp:spPr>
      <dsp:style>
        <a:lnRef idx="2">
          <a:scrgbClr r="0" g="0" b="0"/>
        </a:lnRef>
        <a:fillRef idx="1">
          <a:scrgbClr r="0" g="0" b="0"/>
        </a:fillRef>
        <a:effectRef idx="0">
          <a:scrgbClr r="0" g="0" b="0"/>
        </a:effectRef>
        <a:fontRef idx="minor"/>
      </dsp:style>
    </dsp:sp>
    <dsp:sp modelId="{F2938B02-CC2E-4644-80E8-1A9F4F8E529C}">
      <dsp:nvSpPr>
        <dsp:cNvPr id="0" name=""/>
        <dsp:cNvSpPr/>
      </dsp:nvSpPr>
      <dsp:spPr>
        <a:xfrm>
          <a:off x="429736" y="3519729"/>
          <a:ext cx="6016307" cy="560880"/>
        </a:xfrm>
        <a:prstGeom prst="roundRect">
          <a:avLst/>
        </a:prstGeom>
        <a:solidFill>
          <a:schemeClr val="accent5">
            <a:hueOff val="-19069156"/>
            <a:satOff val="5029"/>
            <a:lumOff val="2549"/>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402" tIns="0" rIns="227402" bIns="0" numCol="1" spcCol="1270" anchor="ctr" anchorCtr="0">
          <a:noAutofit/>
        </a:bodyPr>
        <a:lstStyle/>
        <a:p>
          <a:pPr marL="0" lvl="0" indent="0" algn="l" defTabSz="844550">
            <a:lnSpc>
              <a:spcPct val="90000"/>
            </a:lnSpc>
            <a:spcBef>
              <a:spcPct val="0"/>
            </a:spcBef>
            <a:spcAft>
              <a:spcPct val="35000"/>
            </a:spcAft>
            <a:buNone/>
          </a:pPr>
          <a:r>
            <a:rPr lang="en-IN" sz="1900" b="1" i="0" kern="1200"/>
            <a:t>Emergency Contraception</a:t>
          </a:r>
          <a:endParaRPr lang="en-IN" sz="1900" kern="1200" dirty="0"/>
        </a:p>
      </dsp:txBody>
      <dsp:txXfrm>
        <a:off x="457116" y="3547109"/>
        <a:ext cx="5961547" cy="50612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D9B6B43D-C3C2-43C1-ACFD-1C97CCE71FFB}" type="datetimeFigureOut">
              <a:rPr lang="en-IN" smtClean="0"/>
              <a:t>24-12-2023</a:t>
            </a:fld>
            <a:endParaRPr lang="en-IN"/>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IN"/>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5BFBBE8E-B843-4C8B-9BB4-38E60215BB06}" type="slidenum">
              <a:rPr lang="en-IN" smtClean="0"/>
              <a:t>‹#›</a:t>
            </a:fld>
            <a:endParaRPr lang="en-IN"/>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9744784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B6B43D-C3C2-43C1-ACFD-1C97CCE71FFB}" type="datetimeFigureOut">
              <a:rPr lang="en-IN" smtClean="0"/>
              <a:t>24-12-2023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BFBBE8E-B843-4C8B-9BB4-38E60215BB06}" type="slidenum">
              <a:rPr lang="en-IN" smtClean="0"/>
              <a:t>‹#›</a:t>
            </a:fld>
            <a:endParaRPr lang="en-IN"/>
          </a:p>
        </p:txBody>
      </p:sp>
    </p:spTree>
    <p:extLst>
      <p:ext uri="{BB962C8B-B14F-4D97-AF65-F5344CB8AC3E}">
        <p14:creationId xmlns:p14="http://schemas.microsoft.com/office/powerpoint/2010/main" val="1793343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B6B43D-C3C2-43C1-ACFD-1C97CCE71FFB}" type="datetimeFigureOut">
              <a:rPr lang="en-IN" smtClean="0"/>
              <a:t>24-12-2023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BFBBE8E-B843-4C8B-9BB4-38E60215BB06}" type="slidenum">
              <a:rPr lang="en-IN" smtClean="0"/>
              <a:t>‹#›</a:t>
            </a:fld>
            <a:endParaRPr lang="en-IN"/>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4812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B6B43D-C3C2-43C1-ACFD-1C97CCE71FFB}" type="datetimeFigureOut">
              <a:rPr lang="en-IN" smtClean="0"/>
              <a:t>24-12-2023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BFBBE8E-B843-4C8B-9BB4-38E60215BB06}" type="slidenum">
              <a:rPr lang="en-IN" smtClean="0"/>
              <a:t>‹#›</a:t>
            </a:fld>
            <a:endParaRPr lang="en-IN"/>
          </a:p>
        </p:txBody>
      </p:sp>
    </p:spTree>
    <p:extLst>
      <p:ext uri="{BB962C8B-B14F-4D97-AF65-F5344CB8AC3E}">
        <p14:creationId xmlns:p14="http://schemas.microsoft.com/office/powerpoint/2010/main" val="3389420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B6B43D-C3C2-43C1-ACFD-1C97CCE71FFB}" type="datetimeFigureOut">
              <a:rPr lang="en-IN" smtClean="0"/>
              <a:t>24-12-2023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BFBBE8E-B843-4C8B-9BB4-38E60215BB06}" type="slidenum">
              <a:rPr lang="en-IN" smtClean="0"/>
              <a:t>‹#›</a:t>
            </a:fld>
            <a:endParaRPr lang="en-IN"/>
          </a:p>
        </p:txBody>
      </p:sp>
    </p:spTree>
    <p:extLst>
      <p:ext uri="{BB962C8B-B14F-4D97-AF65-F5344CB8AC3E}">
        <p14:creationId xmlns:p14="http://schemas.microsoft.com/office/powerpoint/2010/main" val="3157247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B6B43D-C3C2-43C1-ACFD-1C97CCE71FFB}" type="datetimeFigureOut">
              <a:rPr lang="en-IN" smtClean="0"/>
              <a:t>24-12-2023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BFBBE8E-B843-4C8B-9BB4-38E60215BB06}" type="slidenum">
              <a:rPr lang="en-IN" smtClean="0"/>
              <a:t>‹#›</a:t>
            </a:fld>
            <a:endParaRPr lang="en-IN"/>
          </a:p>
        </p:txBody>
      </p:sp>
    </p:spTree>
    <p:extLst>
      <p:ext uri="{BB962C8B-B14F-4D97-AF65-F5344CB8AC3E}">
        <p14:creationId xmlns:p14="http://schemas.microsoft.com/office/powerpoint/2010/main" val="4172006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B6B43D-C3C2-43C1-ACFD-1C97CCE71FFB}" type="datetimeFigureOut">
              <a:rPr lang="en-IN" smtClean="0"/>
              <a:t>24-12-2023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BFBBE8E-B843-4C8B-9BB4-38E60215BB06}" type="slidenum">
              <a:rPr lang="en-IN" smtClean="0"/>
              <a:t>‹#›</a:t>
            </a:fld>
            <a:endParaRPr lang="en-IN"/>
          </a:p>
        </p:txBody>
      </p:sp>
    </p:spTree>
    <p:extLst>
      <p:ext uri="{BB962C8B-B14F-4D97-AF65-F5344CB8AC3E}">
        <p14:creationId xmlns:p14="http://schemas.microsoft.com/office/powerpoint/2010/main" val="3595484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B6B43D-C3C2-43C1-ACFD-1C97CCE71FFB}" type="datetimeFigureOut">
              <a:rPr lang="en-IN" smtClean="0"/>
              <a:t>24-12-2023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BFBBE8E-B843-4C8B-9BB4-38E60215BB06}" type="slidenum">
              <a:rPr lang="en-IN" smtClean="0"/>
              <a:t>‹#›</a:t>
            </a:fld>
            <a:endParaRPr lang="en-IN"/>
          </a:p>
        </p:txBody>
      </p:sp>
    </p:spTree>
    <p:extLst>
      <p:ext uri="{BB962C8B-B14F-4D97-AF65-F5344CB8AC3E}">
        <p14:creationId xmlns:p14="http://schemas.microsoft.com/office/powerpoint/2010/main" val="1181417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B6B43D-C3C2-43C1-ACFD-1C97CCE71FFB}" type="datetimeFigureOut">
              <a:rPr lang="en-IN" smtClean="0"/>
              <a:t>24-12-2023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BFBBE8E-B843-4C8B-9BB4-38E60215BB06}" type="slidenum">
              <a:rPr lang="en-IN" smtClean="0"/>
              <a:t>‹#›</a:t>
            </a:fld>
            <a:endParaRPr lang="en-IN"/>
          </a:p>
        </p:txBody>
      </p:sp>
    </p:spTree>
    <p:extLst>
      <p:ext uri="{BB962C8B-B14F-4D97-AF65-F5344CB8AC3E}">
        <p14:creationId xmlns:p14="http://schemas.microsoft.com/office/powerpoint/2010/main" val="2202324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B6B43D-C3C2-43C1-ACFD-1C97CCE71FFB}" type="datetimeFigureOut">
              <a:rPr lang="en-IN" smtClean="0"/>
              <a:t>24-12-2023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BFBBE8E-B843-4C8B-9BB4-38E60215BB06}" type="slidenum">
              <a:rPr lang="en-IN" smtClean="0"/>
              <a:t>‹#›</a:t>
            </a:fld>
            <a:endParaRPr lang="en-IN"/>
          </a:p>
        </p:txBody>
      </p:sp>
    </p:spTree>
    <p:extLst>
      <p:ext uri="{BB962C8B-B14F-4D97-AF65-F5344CB8AC3E}">
        <p14:creationId xmlns:p14="http://schemas.microsoft.com/office/powerpoint/2010/main" val="1922001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B6B43D-C3C2-43C1-ACFD-1C97CCE71FFB}" type="datetimeFigureOut">
              <a:rPr lang="en-IN" smtClean="0"/>
              <a:t>24-12-2023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BFBBE8E-B843-4C8B-9BB4-38E60215BB06}" type="slidenum">
              <a:rPr lang="en-IN" smtClean="0"/>
              <a:t>‹#›</a:t>
            </a:fld>
            <a:endParaRPr lang="en-IN"/>
          </a:p>
        </p:txBody>
      </p:sp>
    </p:spTree>
    <p:extLst>
      <p:ext uri="{BB962C8B-B14F-4D97-AF65-F5344CB8AC3E}">
        <p14:creationId xmlns:p14="http://schemas.microsoft.com/office/powerpoint/2010/main" val="3738401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D9B6B43D-C3C2-43C1-ACFD-1C97CCE71FFB}" type="datetimeFigureOut">
              <a:rPr lang="en-IN" smtClean="0"/>
              <a:t>24-12-2023</a:t>
            </a:fld>
            <a:endParaRPr lang="en-IN"/>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IN"/>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5BFBBE8E-B843-4C8B-9BB4-38E60215BB06}" type="slidenum">
              <a:rPr lang="en-IN" smtClean="0"/>
              <a:t>‹#›</a:t>
            </a:fld>
            <a:endParaRPr lang="en-IN"/>
          </a:p>
        </p:txBody>
      </p:sp>
    </p:spTree>
    <p:extLst>
      <p:ext uri="{BB962C8B-B14F-4D97-AF65-F5344CB8AC3E}">
        <p14:creationId xmlns:p14="http://schemas.microsoft.com/office/powerpoint/2010/main" val="10488042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9B7AB-033D-9C43-D2E9-668109D6FE73}"/>
              </a:ext>
            </a:extLst>
          </p:cNvPr>
          <p:cNvSpPr>
            <a:spLocks noGrp="1"/>
          </p:cNvSpPr>
          <p:nvPr>
            <p:ph type="ctrTitle"/>
          </p:nvPr>
        </p:nvSpPr>
        <p:spPr/>
        <p:txBody>
          <a:bodyPr/>
          <a:lstStyle/>
          <a:p>
            <a:r>
              <a:rPr lang="en-IN" b="0" i="0" dirty="0">
                <a:effectLst/>
                <a:latin typeface="Söhne"/>
              </a:rPr>
              <a:t>Reproduction in Humans</a:t>
            </a:r>
            <a:endParaRPr lang="en-IN" dirty="0"/>
          </a:p>
        </p:txBody>
      </p:sp>
      <p:sp>
        <p:nvSpPr>
          <p:cNvPr id="3" name="Subtitle 2">
            <a:extLst>
              <a:ext uri="{FF2B5EF4-FFF2-40B4-BE49-F238E27FC236}">
                <a16:creationId xmlns:a16="http://schemas.microsoft.com/office/drawing/2014/main" id="{EBB386F3-13C0-8A68-35E5-40816744FAED}"/>
              </a:ext>
            </a:extLst>
          </p:cNvPr>
          <p:cNvSpPr>
            <a:spLocks noGrp="1"/>
          </p:cNvSpPr>
          <p:nvPr>
            <p:ph type="subTitle" idx="1"/>
          </p:nvPr>
        </p:nvSpPr>
        <p:spPr/>
        <p:txBody>
          <a:bodyPr/>
          <a:lstStyle/>
          <a:p>
            <a:r>
              <a:rPr lang="en-GB" b="0" i="0" dirty="0">
                <a:solidFill>
                  <a:schemeClr val="tx1"/>
                </a:solidFill>
                <a:effectLst/>
                <a:latin typeface="Söhne"/>
              </a:rPr>
              <a:t>An Overview of the Human Reproductive System</a:t>
            </a:r>
            <a:endParaRPr lang="en-IN" dirty="0">
              <a:solidFill>
                <a:schemeClr val="tx1"/>
              </a:solidFill>
            </a:endParaRPr>
          </a:p>
        </p:txBody>
      </p:sp>
    </p:spTree>
    <p:extLst>
      <p:ext uri="{BB962C8B-B14F-4D97-AF65-F5344CB8AC3E}">
        <p14:creationId xmlns:p14="http://schemas.microsoft.com/office/powerpoint/2010/main" val="3927156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0E72A-1C08-71E8-4C08-9259A8B981AB}"/>
              </a:ext>
            </a:extLst>
          </p:cNvPr>
          <p:cNvSpPr>
            <a:spLocks noGrp="1"/>
          </p:cNvSpPr>
          <p:nvPr>
            <p:ph type="title"/>
          </p:nvPr>
        </p:nvSpPr>
        <p:spPr/>
        <p:txBody>
          <a:bodyPr/>
          <a:lstStyle/>
          <a:p>
            <a:r>
              <a:rPr lang="en-GB" dirty="0">
                <a:solidFill>
                  <a:srgbClr val="374151"/>
                </a:solidFill>
                <a:latin typeface="Söhne"/>
              </a:rPr>
              <a:t>T</a:t>
            </a:r>
            <a:r>
              <a:rPr lang="en-GB" b="0" i="0" dirty="0">
                <a:solidFill>
                  <a:srgbClr val="374151"/>
                </a:solidFill>
                <a:effectLst/>
                <a:latin typeface="Söhne"/>
              </a:rPr>
              <a:t>he importance of reproduction in the continuation of the human species.</a:t>
            </a:r>
            <a:endParaRPr lang="en-IN" dirty="0"/>
          </a:p>
        </p:txBody>
      </p:sp>
      <p:sp>
        <p:nvSpPr>
          <p:cNvPr id="3" name="Content Placeholder 2">
            <a:extLst>
              <a:ext uri="{FF2B5EF4-FFF2-40B4-BE49-F238E27FC236}">
                <a16:creationId xmlns:a16="http://schemas.microsoft.com/office/drawing/2014/main" id="{679F5988-3B30-1A7C-21BE-DAE2CC074888}"/>
              </a:ext>
            </a:extLst>
          </p:cNvPr>
          <p:cNvSpPr>
            <a:spLocks noGrp="1"/>
          </p:cNvSpPr>
          <p:nvPr>
            <p:ph idx="1"/>
          </p:nvPr>
        </p:nvSpPr>
        <p:spPr/>
        <p:txBody>
          <a:bodyPr>
            <a:normAutofit/>
          </a:bodyPr>
          <a:lstStyle/>
          <a:p>
            <a:r>
              <a:rPr lang="en-IN" sz="2800" b="1" i="0" dirty="0">
                <a:effectLst/>
                <a:latin typeface="Söhne"/>
              </a:rPr>
              <a:t>Continuation of the Species</a:t>
            </a:r>
          </a:p>
          <a:p>
            <a:r>
              <a:rPr lang="en-IN" sz="2800" b="1" i="0" dirty="0">
                <a:effectLst/>
                <a:latin typeface="Söhne"/>
              </a:rPr>
              <a:t>Genetic Diversity and Evolution</a:t>
            </a:r>
            <a:endParaRPr lang="en-IN" sz="2800" b="1" dirty="0">
              <a:latin typeface="Söhne"/>
            </a:endParaRPr>
          </a:p>
          <a:p>
            <a:r>
              <a:rPr lang="en-IN" sz="2800" b="1" i="0" dirty="0">
                <a:effectLst/>
                <a:latin typeface="Söhne"/>
              </a:rPr>
              <a:t>Cultural and Social Significance</a:t>
            </a:r>
          </a:p>
          <a:p>
            <a:r>
              <a:rPr lang="en-IN" sz="2800" b="1" i="0" dirty="0">
                <a:effectLst/>
                <a:latin typeface="Söhne"/>
              </a:rPr>
              <a:t>Emotional Fulfilment and Connection</a:t>
            </a:r>
            <a:endParaRPr lang="en-IN" sz="2800" dirty="0"/>
          </a:p>
        </p:txBody>
      </p:sp>
    </p:spTree>
    <p:extLst>
      <p:ext uri="{BB962C8B-B14F-4D97-AF65-F5344CB8AC3E}">
        <p14:creationId xmlns:p14="http://schemas.microsoft.com/office/powerpoint/2010/main" val="4165222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7062C-3FBC-5B55-F80C-435C925A5C70}"/>
              </a:ext>
            </a:extLst>
          </p:cNvPr>
          <p:cNvSpPr>
            <a:spLocks noGrp="1"/>
          </p:cNvSpPr>
          <p:nvPr>
            <p:ph type="title"/>
          </p:nvPr>
        </p:nvSpPr>
        <p:spPr/>
        <p:txBody>
          <a:bodyPr/>
          <a:lstStyle/>
          <a:p>
            <a:r>
              <a:rPr lang="en-IN" b="1" i="0" dirty="0">
                <a:effectLst/>
                <a:latin typeface="Söhne"/>
              </a:rPr>
              <a:t>Male Reproductive System</a:t>
            </a:r>
            <a:endParaRPr lang="en-IN" dirty="0"/>
          </a:p>
        </p:txBody>
      </p:sp>
      <p:sp>
        <p:nvSpPr>
          <p:cNvPr id="3" name="Text Placeholder 2">
            <a:extLst>
              <a:ext uri="{FF2B5EF4-FFF2-40B4-BE49-F238E27FC236}">
                <a16:creationId xmlns:a16="http://schemas.microsoft.com/office/drawing/2014/main" id="{BB8F3723-D52F-98AE-10D8-B41221D312F7}"/>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1530171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NCERT Ebook for Human Reproduction - Human Reproduction - Chapter 3 - NCERT  Biology - XII">
            <a:extLst>
              <a:ext uri="{FF2B5EF4-FFF2-40B4-BE49-F238E27FC236}">
                <a16:creationId xmlns:a16="http://schemas.microsoft.com/office/drawing/2014/main" id="{A9B66AED-8919-1789-27D8-6453175FD1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7024" y="650240"/>
            <a:ext cx="9257951" cy="5262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3922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C301E-9BA2-70CA-BD67-F8E60CB6304D}"/>
              </a:ext>
            </a:extLst>
          </p:cNvPr>
          <p:cNvSpPr>
            <a:spLocks noGrp="1"/>
          </p:cNvSpPr>
          <p:nvPr>
            <p:ph type="title"/>
          </p:nvPr>
        </p:nvSpPr>
        <p:spPr/>
        <p:txBody>
          <a:bodyPr/>
          <a:lstStyle/>
          <a:p>
            <a:r>
              <a:rPr lang="en-IN" b="0" i="0" dirty="0">
                <a:solidFill>
                  <a:srgbClr val="374151"/>
                </a:solidFill>
                <a:effectLst/>
                <a:latin typeface="Söhne"/>
              </a:rPr>
              <a:t>Anatomy:</a:t>
            </a:r>
            <a:endParaRPr lang="en-IN" dirty="0"/>
          </a:p>
        </p:txBody>
      </p:sp>
      <p:sp>
        <p:nvSpPr>
          <p:cNvPr id="3" name="Content Placeholder 2">
            <a:extLst>
              <a:ext uri="{FF2B5EF4-FFF2-40B4-BE49-F238E27FC236}">
                <a16:creationId xmlns:a16="http://schemas.microsoft.com/office/drawing/2014/main" id="{2F083E6C-8033-1717-87A5-E3B7108968B3}"/>
              </a:ext>
            </a:extLst>
          </p:cNvPr>
          <p:cNvSpPr>
            <a:spLocks noGrp="1"/>
          </p:cNvSpPr>
          <p:nvPr>
            <p:ph idx="1"/>
          </p:nvPr>
        </p:nvSpPr>
        <p:spPr/>
        <p:txBody>
          <a:bodyPr>
            <a:normAutofit/>
          </a:bodyPr>
          <a:lstStyle/>
          <a:p>
            <a:pPr algn="l">
              <a:buFont typeface="+mj-lt"/>
              <a:buAutoNum type="arabicPeriod"/>
            </a:pPr>
            <a:r>
              <a:rPr lang="en-GB" sz="2800" b="1" i="0" dirty="0">
                <a:solidFill>
                  <a:srgbClr val="374151"/>
                </a:solidFill>
                <a:effectLst/>
                <a:latin typeface="Söhne"/>
              </a:rPr>
              <a:t>Testes:</a:t>
            </a:r>
            <a:endParaRPr lang="en-GB" sz="2800" b="0" i="0" dirty="0">
              <a:solidFill>
                <a:srgbClr val="374151"/>
              </a:solidFill>
              <a:effectLst/>
              <a:latin typeface="Söhne"/>
            </a:endParaRPr>
          </a:p>
          <a:p>
            <a:pPr marL="742950" lvl="1" indent="-285750" algn="l">
              <a:buFont typeface="+mj-lt"/>
              <a:buAutoNum type="arabicPeriod"/>
            </a:pPr>
            <a:r>
              <a:rPr lang="en-GB" sz="2400" b="1" i="0" dirty="0">
                <a:solidFill>
                  <a:srgbClr val="374151"/>
                </a:solidFill>
                <a:effectLst/>
                <a:latin typeface="Söhne"/>
              </a:rPr>
              <a:t>Description:</a:t>
            </a:r>
            <a:r>
              <a:rPr lang="en-GB" sz="2400" b="0" i="0" dirty="0">
                <a:solidFill>
                  <a:srgbClr val="374151"/>
                </a:solidFill>
                <a:effectLst/>
                <a:latin typeface="Söhne"/>
              </a:rPr>
              <a:t> Paired, oval-shaped organs located in the scrotum.</a:t>
            </a:r>
          </a:p>
          <a:p>
            <a:pPr marL="742950" lvl="1" indent="-285750" algn="l">
              <a:buFont typeface="+mj-lt"/>
              <a:buAutoNum type="arabicPeriod"/>
            </a:pPr>
            <a:r>
              <a:rPr lang="en-GB" sz="2400" b="1" i="0" dirty="0">
                <a:solidFill>
                  <a:srgbClr val="374151"/>
                </a:solidFill>
                <a:effectLst/>
                <a:latin typeface="Söhne"/>
              </a:rPr>
              <a:t>Function:</a:t>
            </a:r>
            <a:r>
              <a:rPr lang="en-GB" sz="2400" b="0" i="0" dirty="0">
                <a:solidFill>
                  <a:srgbClr val="374151"/>
                </a:solidFill>
                <a:effectLst/>
                <a:latin typeface="Söhne"/>
              </a:rPr>
              <a:t> Production of sperm (spermatogenesis) and secretion of testosterone.</a:t>
            </a:r>
          </a:p>
          <a:p>
            <a:pPr algn="l">
              <a:buFont typeface="+mj-lt"/>
              <a:buAutoNum type="arabicPeriod"/>
            </a:pPr>
            <a:r>
              <a:rPr lang="en-GB" sz="2800" b="1" i="0" dirty="0">
                <a:solidFill>
                  <a:srgbClr val="374151"/>
                </a:solidFill>
                <a:effectLst/>
                <a:latin typeface="Söhne"/>
              </a:rPr>
              <a:t>Scrotum:</a:t>
            </a:r>
            <a:endParaRPr lang="en-GB" sz="2800" b="0" i="0" dirty="0">
              <a:solidFill>
                <a:srgbClr val="374151"/>
              </a:solidFill>
              <a:effectLst/>
              <a:latin typeface="Söhne"/>
            </a:endParaRPr>
          </a:p>
          <a:p>
            <a:pPr marL="742950" lvl="1" indent="-285750" algn="l">
              <a:buFont typeface="+mj-lt"/>
              <a:buAutoNum type="arabicPeriod"/>
            </a:pPr>
            <a:r>
              <a:rPr lang="en-GB" sz="2400" b="1" i="0" dirty="0">
                <a:solidFill>
                  <a:srgbClr val="374151"/>
                </a:solidFill>
                <a:effectLst/>
                <a:latin typeface="Söhne"/>
              </a:rPr>
              <a:t>Description:</a:t>
            </a:r>
            <a:r>
              <a:rPr lang="en-GB" sz="2400" b="0" i="0" dirty="0">
                <a:solidFill>
                  <a:srgbClr val="374151"/>
                </a:solidFill>
                <a:effectLst/>
                <a:latin typeface="Söhne"/>
              </a:rPr>
              <a:t> External sac that houses the testes.</a:t>
            </a:r>
          </a:p>
          <a:p>
            <a:pPr marL="742950" lvl="1" indent="-285750" algn="l">
              <a:buFont typeface="+mj-lt"/>
              <a:buAutoNum type="arabicPeriod"/>
            </a:pPr>
            <a:r>
              <a:rPr lang="en-GB" sz="2400" b="1" i="0" dirty="0">
                <a:solidFill>
                  <a:srgbClr val="374151"/>
                </a:solidFill>
                <a:effectLst/>
                <a:latin typeface="Söhne"/>
              </a:rPr>
              <a:t>Function:</a:t>
            </a:r>
            <a:r>
              <a:rPr lang="en-GB" sz="2400" b="0" i="0" dirty="0">
                <a:solidFill>
                  <a:srgbClr val="374151"/>
                </a:solidFill>
                <a:effectLst/>
                <a:latin typeface="Söhne"/>
              </a:rPr>
              <a:t> Regulates the temperature of the testes, maintaining an environment conducive to sperm production.</a:t>
            </a:r>
          </a:p>
          <a:p>
            <a:endParaRPr lang="en-IN" sz="2800" dirty="0"/>
          </a:p>
        </p:txBody>
      </p:sp>
    </p:spTree>
    <p:extLst>
      <p:ext uri="{BB962C8B-B14F-4D97-AF65-F5344CB8AC3E}">
        <p14:creationId xmlns:p14="http://schemas.microsoft.com/office/powerpoint/2010/main" val="2845768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A63E4-9D1C-10F7-54FA-F03686F40354}"/>
              </a:ext>
            </a:extLst>
          </p:cNvPr>
          <p:cNvSpPr>
            <a:spLocks noGrp="1"/>
          </p:cNvSpPr>
          <p:nvPr>
            <p:ph type="title"/>
          </p:nvPr>
        </p:nvSpPr>
        <p:spPr/>
        <p:txBody>
          <a:bodyPr/>
          <a:lstStyle/>
          <a:p>
            <a:r>
              <a:rPr lang="en-IN" b="0" i="0" dirty="0">
                <a:solidFill>
                  <a:srgbClr val="374151"/>
                </a:solidFill>
                <a:effectLst/>
                <a:latin typeface="Söhne"/>
              </a:rPr>
              <a:t>Anatomy:</a:t>
            </a:r>
            <a:endParaRPr lang="en-IN" dirty="0"/>
          </a:p>
        </p:txBody>
      </p:sp>
      <p:sp>
        <p:nvSpPr>
          <p:cNvPr id="3" name="Content Placeholder 2">
            <a:extLst>
              <a:ext uri="{FF2B5EF4-FFF2-40B4-BE49-F238E27FC236}">
                <a16:creationId xmlns:a16="http://schemas.microsoft.com/office/drawing/2014/main" id="{5F05D4BF-C67E-71FF-5857-FBBAD6C20BD0}"/>
              </a:ext>
            </a:extLst>
          </p:cNvPr>
          <p:cNvSpPr>
            <a:spLocks noGrp="1"/>
          </p:cNvSpPr>
          <p:nvPr>
            <p:ph idx="1"/>
          </p:nvPr>
        </p:nvSpPr>
        <p:spPr/>
        <p:txBody>
          <a:bodyPr>
            <a:normAutofit fontScale="92500" lnSpcReduction="20000"/>
          </a:bodyPr>
          <a:lstStyle/>
          <a:p>
            <a:pPr algn="l">
              <a:buFont typeface="+mj-lt"/>
              <a:buAutoNum type="arabicPeriod"/>
            </a:pPr>
            <a:r>
              <a:rPr lang="en-GB" sz="2800" b="1" i="0" dirty="0">
                <a:solidFill>
                  <a:srgbClr val="374151"/>
                </a:solidFill>
                <a:effectLst/>
                <a:latin typeface="Söhne"/>
              </a:rPr>
              <a:t>Seminal Vesicles:</a:t>
            </a:r>
            <a:endParaRPr lang="en-GB" sz="2800" b="0" i="0" dirty="0">
              <a:solidFill>
                <a:srgbClr val="374151"/>
              </a:solidFill>
              <a:effectLst/>
              <a:latin typeface="Söhne"/>
            </a:endParaRPr>
          </a:p>
          <a:p>
            <a:pPr marL="742950" lvl="1" indent="-285750" algn="l">
              <a:buFont typeface="+mj-lt"/>
              <a:buAutoNum type="arabicPeriod"/>
            </a:pPr>
            <a:r>
              <a:rPr lang="en-GB" sz="2400" b="1" i="0" dirty="0">
                <a:solidFill>
                  <a:srgbClr val="374151"/>
                </a:solidFill>
                <a:effectLst/>
                <a:latin typeface="Söhne"/>
              </a:rPr>
              <a:t>Description:</a:t>
            </a:r>
            <a:r>
              <a:rPr lang="en-GB" sz="2400" b="0" i="0" dirty="0">
                <a:solidFill>
                  <a:srgbClr val="374151"/>
                </a:solidFill>
                <a:effectLst/>
                <a:latin typeface="Söhne"/>
              </a:rPr>
              <a:t> Glandular structures located behind the bladder.</a:t>
            </a:r>
          </a:p>
          <a:p>
            <a:pPr marL="742950" lvl="1" indent="-285750" algn="l">
              <a:buFont typeface="+mj-lt"/>
              <a:buAutoNum type="arabicPeriod"/>
            </a:pPr>
            <a:r>
              <a:rPr lang="en-GB" sz="2400" b="1" i="0" dirty="0">
                <a:solidFill>
                  <a:srgbClr val="374151"/>
                </a:solidFill>
                <a:effectLst/>
                <a:latin typeface="Söhne"/>
              </a:rPr>
              <a:t>Function:</a:t>
            </a:r>
            <a:r>
              <a:rPr lang="en-GB" sz="2400" b="0" i="0" dirty="0">
                <a:solidFill>
                  <a:srgbClr val="374151"/>
                </a:solidFill>
                <a:effectLst/>
                <a:latin typeface="Söhne"/>
              </a:rPr>
              <a:t> Produce a significant portion of seminal fluid, rich in fructose and prostaglandins, contributing to sperm nourishment and motility.</a:t>
            </a:r>
          </a:p>
          <a:p>
            <a:pPr algn="l">
              <a:buFont typeface="+mj-lt"/>
              <a:buAutoNum type="arabicPeriod"/>
            </a:pPr>
            <a:r>
              <a:rPr lang="en-GB" sz="2800" b="1" i="0" dirty="0">
                <a:solidFill>
                  <a:srgbClr val="374151"/>
                </a:solidFill>
                <a:effectLst/>
                <a:latin typeface="Söhne"/>
              </a:rPr>
              <a:t>Prostate Gland:</a:t>
            </a:r>
            <a:endParaRPr lang="en-GB" sz="2800" b="0" i="0" dirty="0">
              <a:solidFill>
                <a:srgbClr val="374151"/>
              </a:solidFill>
              <a:effectLst/>
              <a:latin typeface="Söhne"/>
            </a:endParaRPr>
          </a:p>
          <a:p>
            <a:pPr marL="742950" lvl="1" indent="-285750" algn="l">
              <a:buFont typeface="+mj-lt"/>
              <a:buAutoNum type="arabicPeriod"/>
            </a:pPr>
            <a:r>
              <a:rPr lang="en-GB" sz="2400" b="1" i="0" dirty="0">
                <a:solidFill>
                  <a:srgbClr val="374151"/>
                </a:solidFill>
                <a:effectLst/>
                <a:latin typeface="Söhne"/>
              </a:rPr>
              <a:t>Description:</a:t>
            </a:r>
            <a:r>
              <a:rPr lang="en-GB" sz="2400" b="0" i="0" dirty="0">
                <a:solidFill>
                  <a:srgbClr val="374151"/>
                </a:solidFill>
                <a:effectLst/>
                <a:latin typeface="Söhne"/>
              </a:rPr>
              <a:t> Walnut-sized gland located below the bladder.</a:t>
            </a:r>
          </a:p>
          <a:p>
            <a:pPr marL="742950" lvl="1" indent="-285750" algn="l">
              <a:buFont typeface="+mj-lt"/>
              <a:buAutoNum type="arabicPeriod"/>
            </a:pPr>
            <a:r>
              <a:rPr lang="en-GB" sz="2400" b="1" i="0" dirty="0">
                <a:solidFill>
                  <a:srgbClr val="374151"/>
                </a:solidFill>
                <a:effectLst/>
                <a:latin typeface="Söhne"/>
              </a:rPr>
              <a:t>Function:</a:t>
            </a:r>
            <a:r>
              <a:rPr lang="en-GB" sz="2400" b="0" i="0" dirty="0">
                <a:solidFill>
                  <a:srgbClr val="374151"/>
                </a:solidFill>
                <a:effectLst/>
                <a:latin typeface="Söhne"/>
              </a:rPr>
              <a:t> Secretes an alkaline fluid that enhances sperm motility and viability; constitutes a portion of seminal fluid.</a:t>
            </a:r>
          </a:p>
          <a:p>
            <a:pPr algn="l">
              <a:buFont typeface="+mj-lt"/>
              <a:buAutoNum type="arabicPeriod"/>
            </a:pPr>
            <a:r>
              <a:rPr lang="en-GB" sz="2800" b="1" i="0" dirty="0">
                <a:solidFill>
                  <a:srgbClr val="374151"/>
                </a:solidFill>
                <a:effectLst/>
                <a:latin typeface="Söhne"/>
              </a:rPr>
              <a:t>Cowper's (Bulbourethral) Glands:</a:t>
            </a:r>
            <a:endParaRPr lang="en-GB" sz="2800" b="0" i="0" dirty="0">
              <a:solidFill>
                <a:srgbClr val="374151"/>
              </a:solidFill>
              <a:effectLst/>
              <a:latin typeface="Söhne"/>
            </a:endParaRPr>
          </a:p>
          <a:p>
            <a:pPr marL="742950" lvl="1" indent="-285750" algn="l">
              <a:buFont typeface="+mj-lt"/>
              <a:buAutoNum type="arabicPeriod"/>
            </a:pPr>
            <a:r>
              <a:rPr lang="en-GB" sz="2400" b="1" i="0" dirty="0">
                <a:solidFill>
                  <a:srgbClr val="374151"/>
                </a:solidFill>
                <a:effectLst/>
                <a:latin typeface="Söhne"/>
              </a:rPr>
              <a:t>Description:</a:t>
            </a:r>
            <a:r>
              <a:rPr lang="en-GB" sz="2400" b="0" i="0" dirty="0">
                <a:solidFill>
                  <a:srgbClr val="374151"/>
                </a:solidFill>
                <a:effectLst/>
                <a:latin typeface="Söhne"/>
              </a:rPr>
              <a:t> Small glands located below the prostate.</a:t>
            </a:r>
          </a:p>
          <a:p>
            <a:pPr marL="742950" lvl="1" indent="-285750" algn="l">
              <a:buFont typeface="+mj-lt"/>
              <a:buAutoNum type="arabicPeriod"/>
            </a:pPr>
            <a:r>
              <a:rPr lang="en-GB" sz="2400" b="1" i="0" dirty="0">
                <a:solidFill>
                  <a:srgbClr val="374151"/>
                </a:solidFill>
                <a:effectLst/>
                <a:latin typeface="Söhne"/>
              </a:rPr>
              <a:t>Function:</a:t>
            </a:r>
            <a:r>
              <a:rPr lang="en-GB" sz="2400" b="0" i="0" dirty="0">
                <a:solidFill>
                  <a:srgbClr val="374151"/>
                </a:solidFill>
                <a:effectLst/>
                <a:latin typeface="Söhne"/>
              </a:rPr>
              <a:t> Secrete a clear, lubricating fluid that cleanses the urethra and facilitates the passage of sperm during ejaculation.</a:t>
            </a:r>
          </a:p>
          <a:p>
            <a:endParaRPr lang="en-IN" sz="2800" dirty="0"/>
          </a:p>
        </p:txBody>
      </p:sp>
    </p:spTree>
    <p:extLst>
      <p:ext uri="{BB962C8B-B14F-4D97-AF65-F5344CB8AC3E}">
        <p14:creationId xmlns:p14="http://schemas.microsoft.com/office/powerpoint/2010/main" val="1170169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D0A84-A607-A92B-9DBA-72FD09F52A5F}"/>
              </a:ext>
            </a:extLst>
          </p:cNvPr>
          <p:cNvSpPr>
            <a:spLocks noGrp="1"/>
          </p:cNvSpPr>
          <p:nvPr>
            <p:ph type="title"/>
          </p:nvPr>
        </p:nvSpPr>
        <p:spPr/>
        <p:txBody>
          <a:bodyPr/>
          <a:lstStyle/>
          <a:p>
            <a:r>
              <a:rPr lang="en-IN" b="0" i="0" dirty="0">
                <a:solidFill>
                  <a:srgbClr val="374151"/>
                </a:solidFill>
                <a:effectLst/>
                <a:latin typeface="Söhne"/>
              </a:rPr>
              <a:t>Anatomy:</a:t>
            </a:r>
            <a:endParaRPr lang="en-IN" dirty="0"/>
          </a:p>
        </p:txBody>
      </p:sp>
      <p:sp>
        <p:nvSpPr>
          <p:cNvPr id="3" name="Content Placeholder 2">
            <a:extLst>
              <a:ext uri="{FF2B5EF4-FFF2-40B4-BE49-F238E27FC236}">
                <a16:creationId xmlns:a16="http://schemas.microsoft.com/office/drawing/2014/main" id="{3B7D13BA-B790-3798-E054-BF077E4F6E6F}"/>
              </a:ext>
            </a:extLst>
          </p:cNvPr>
          <p:cNvSpPr>
            <a:spLocks noGrp="1"/>
          </p:cNvSpPr>
          <p:nvPr>
            <p:ph idx="1"/>
          </p:nvPr>
        </p:nvSpPr>
        <p:spPr/>
        <p:txBody>
          <a:bodyPr>
            <a:normAutofit/>
          </a:bodyPr>
          <a:lstStyle/>
          <a:p>
            <a:pPr marL="342900" indent="-342900" algn="l">
              <a:buFont typeface="+mj-lt"/>
              <a:buAutoNum type="arabicPeriod"/>
            </a:pPr>
            <a:r>
              <a:rPr lang="en-GB" sz="2800" b="1" i="0" dirty="0">
                <a:solidFill>
                  <a:srgbClr val="374151"/>
                </a:solidFill>
                <a:effectLst/>
                <a:latin typeface="Söhne"/>
              </a:rPr>
              <a:t>Urethra:</a:t>
            </a:r>
            <a:endParaRPr lang="en-GB" sz="2800" b="0" i="0" dirty="0">
              <a:solidFill>
                <a:srgbClr val="374151"/>
              </a:solidFill>
              <a:effectLst/>
              <a:latin typeface="Söhne"/>
            </a:endParaRPr>
          </a:p>
          <a:p>
            <a:pPr marL="800100" lvl="1" indent="-342900" algn="l">
              <a:buFont typeface="+mj-lt"/>
              <a:buAutoNum type="arabicPeriod"/>
            </a:pPr>
            <a:r>
              <a:rPr lang="en-GB" sz="2400" b="1" i="0" dirty="0">
                <a:solidFill>
                  <a:srgbClr val="374151"/>
                </a:solidFill>
                <a:effectLst/>
                <a:latin typeface="Söhne"/>
              </a:rPr>
              <a:t>Description:</a:t>
            </a:r>
            <a:r>
              <a:rPr lang="en-GB" sz="2400" b="0" i="0" dirty="0">
                <a:solidFill>
                  <a:srgbClr val="374151"/>
                </a:solidFill>
                <a:effectLst/>
                <a:latin typeface="Söhne"/>
              </a:rPr>
              <a:t> Tubular structure that extends from the bladder through the penis.</a:t>
            </a:r>
          </a:p>
          <a:p>
            <a:pPr marL="800100" lvl="1" indent="-342900" algn="l">
              <a:buFont typeface="+mj-lt"/>
              <a:buAutoNum type="arabicPeriod"/>
            </a:pPr>
            <a:r>
              <a:rPr lang="en-GB" sz="2400" b="1" i="0" dirty="0">
                <a:solidFill>
                  <a:srgbClr val="374151"/>
                </a:solidFill>
                <a:effectLst/>
                <a:latin typeface="Söhne"/>
              </a:rPr>
              <a:t>Function:</a:t>
            </a:r>
            <a:r>
              <a:rPr lang="en-GB" sz="2400" b="0" i="0" dirty="0">
                <a:solidFill>
                  <a:srgbClr val="374151"/>
                </a:solidFill>
                <a:effectLst/>
                <a:latin typeface="Söhne"/>
              </a:rPr>
              <a:t> Conducts both urine and semen out of the body, but not simultaneously.</a:t>
            </a:r>
          </a:p>
          <a:p>
            <a:pPr marL="342900" indent="-342900" algn="l">
              <a:buFont typeface="+mj-lt"/>
              <a:buAutoNum type="arabicPeriod"/>
            </a:pPr>
            <a:r>
              <a:rPr lang="en-GB" sz="2800" b="1" i="0" dirty="0">
                <a:solidFill>
                  <a:srgbClr val="374151"/>
                </a:solidFill>
                <a:effectLst/>
                <a:latin typeface="Söhne"/>
              </a:rPr>
              <a:t>Penis:</a:t>
            </a:r>
            <a:endParaRPr lang="en-GB" sz="2800" b="0" i="0" dirty="0">
              <a:solidFill>
                <a:srgbClr val="374151"/>
              </a:solidFill>
              <a:effectLst/>
              <a:latin typeface="Söhne"/>
            </a:endParaRPr>
          </a:p>
          <a:p>
            <a:pPr marL="800100" lvl="1" indent="-342900" algn="l">
              <a:buFont typeface="+mj-lt"/>
              <a:buAutoNum type="arabicPeriod"/>
            </a:pPr>
            <a:r>
              <a:rPr lang="en-GB" sz="2400" b="1" i="0" dirty="0">
                <a:solidFill>
                  <a:srgbClr val="374151"/>
                </a:solidFill>
                <a:effectLst/>
                <a:latin typeface="Söhne"/>
              </a:rPr>
              <a:t>Description:</a:t>
            </a:r>
            <a:r>
              <a:rPr lang="en-GB" sz="2400" b="0" i="0" dirty="0">
                <a:solidFill>
                  <a:srgbClr val="374151"/>
                </a:solidFill>
                <a:effectLst/>
                <a:latin typeface="Söhne"/>
              </a:rPr>
              <a:t> External organ that contains the urethra.</a:t>
            </a:r>
          </a:p>
          <a:p>
            <a:pPr marL="800100" lvl="1" indent="-342900" algn="l">
              <a:buFont typeface="+mj-lt"/>
              <a:buAutoNum type="arabicPeriod"/>
            </a:pPr>
            <a:r>
              <a:rPr lang="en-GB" sz="2400" b="1" i="0" dirty="0">
                <a:solidFill>
                  <a:srgbClr val="374151"/>
                </a:solidFill>
                <a:effectLst/>
                <a:latin typeface="Söhne"/>
              </a:rPr>
              <a:t>Function:</a:t>
            </a:r>
            <a:r>
              <a:rPr lang="en-GB" sz="2400" b="0" i="0" dirty="0">
                <a:solidFill>
                  <a:srgbClr val="374151"/>
                </a:solidFill>
                <a:effectLst/>
                <a:latin typeface="Söhne"/>
              </a:rPr>
              <a:t> Delivers sperm into the female reproductive tract during sexual intercourse.</a:t>
            </a:r>
          </a:p>
          <a:p>
            <a:endParaRPr lang="en-IN" sz="2800" dirty="0"/>
          </a:p>
        </p:txBody>
      </p:sp>
    </p:spTree>
    <p:extLst>
      <p:ext uri="{BB962C8B-B14F-4D97-AF65-F5344CB8AC3E}">
        <p14:creationId xmlns:p14="http://schemas.microsoft.com/office/powerpoint/2010/main" val="2368857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AEC75-D48C-2F8D-10EB-32FFC62944A5}"/>
              </a:ext>
            </a:extLst>
          </p:cNvPr>
          <p:cNvSpPr>
            <a:spLocks noGrp="1"/>
          </p:cNvSpPr>
          <p:nvPr>
            <p:ph type="title"/>
          </p:nvPr>
        </p:nvSpPr>
        <p:spPr/>
        <p:txBody>
          <a:bodyPr/>
          <a:lstStyle/>
          <a:p>
            <a:r>
              <a:rPr lang="en-IN" b="0" i="0" dirty="0">
                <a:solidFill>
                  <a:srgbClr val="374151"/>
                </a:solidFill>
                <a:effectLst/>
                <a:latin typeface="Söhne"/>
              </a:rPr>
              <a:t>Function</a:t>
            </a:r>
            <a:endParaRPr lang="en-IN" dirty="0"/>
          </a:p>
        </p:txBody>
      </p:sp>
      <p:sp>
        <p:nvSpPr>
          <p:cNvPr id="3" name="Content Placeholder 2">
            <a:extLst>
              <a:ext uri="{FF2B5EF4-FFF2-40B4-BE49-F238E27FC236}">
                <a16:creationId xmlns:a16="http://schemas.microsoft.com/office/drawing/2014/main" id="{243E46EB-FA36-FC41-C192-2DC660C42332}"/>
              </a:ext>
            </a:extLst>
          </p:cNvPr>
          <p:cNvSpPr>
            <a:spLocks noGrp="1"/>
          </p:cNvSpPr>
          <p:nvPr>
            <p:ph idx="1"/>
          </p:nvPr>
        </p:nvSpPr>
        <p:spPr/>
        <p:txBody>
          <a:bodyPr>
            <a:normAutofit/>
          </a:bodyPr>
          <a:lstStyle/>
          <a:p>
            <a:pPr marL="342900" indent="-342900">
              <a:buFont typeface="+mj-lt"/>
              <a:buAutoNum type="arabicPeriod"/>
            </a:pPr>
            <a:r>
              <a:rPr lang="en-IN" sz="2800" b="1" i="0" dirty="0">
                <a:effectLst/>
                <a:latin typeface="Söhne"/>
              </a:rPr>
              <a:t>Sperm Production</a:t>
            </a:r>
          </a:p>
          <a:p>
            <a:pPr marL="342900" indent="-342900">
              <a:buFont typeface="+mj-lt"/>
              <a:buAutoNum type="arabicPeriod"/>
            </a:pPr>
            <a:r>
              <a:rPr lang="en-IN" sz="2800" b="1" i="0" dirty="0">
                <a:effectLst/>
                <a:latin typeface="Söhne"/>
              </a:rPr>
              <a:t>Hormone Secretion</a:t>
            </a:r>
            <a:endParaRPr lang="en-IN" sz="2800" b="1" dirty="0">
              <a:latin typeface="Söhne"/>
            </a:endParaRPr>
          </a:p>
          <a:p>
            <a:pPr marL="342900" indent="-342900">
              <a:buFont typeface="+mj-lt"/>
              <a:buAutoNum type="arabicPeriod"/>
            </a:pPr>
            <a:r>
              <a:rPr lang="en-IN" sz="2800" b="1" i="0" dirty="0">
                <a:effectLst/>
                <a:latin typeface="Söhne"/>
              </a:rPr>
              <a:t>Sperm Maturation and Storage</a:t>
            </a:r>
          </a:p>
          <a:p>
            <a:pPr marL="342900" indent="-342900">
              <a:buFont typeface="+mj-lt"/>
              <a:buAutoNum type="arabicPeriod"/>
            </a:pPr>
            <a:r>
              <a:rPr lang="en-IN" sz="2800" b="1" i="0" dirty="0">
                <a:effectLst/>
                <a:latin typeface="Söhne"/>
              </a:rPr>
              <a:t>Sperm Transportation</a:t>
            </a:r>
            <a:endParaRPr lang="en-IN" sz="2800" b="1" dirty="0">
              <a:latin typeface="Söhne"/>
            </a:endParaRPr>
          </a:p>
          <a:p>
            <a:pPr marL="342900" indent="-342900">
              <a:buFont typeface="+mj-lt"/>
              <a:buAutoNum type="arabicPeriod"/>
            </a:pPr>
            <a:r>
              <a:rPr lang="en-IN" sz="2800" b="1" i="0" dirty="0">
                <a:effectLst/>
                <a:latin typeface="Söhne"/>
              </a:rPr>
              <a:t>Ejaculation</a:t>
            </a:r>
            <a:endParaRPr lang="en-IN" sz="2800" dirty="0"/>
          </a:p>
        </p:txBody>
      </p:sp>
    </p:spTree>
    <p:extLst>
      <p:ext uri="{BB962C8B-B14F-4D97-AF65-F5344CB8AC3E}">
        <p14:creationId xmlns:p14="http://schemas.microsoft.com/office/powerpoint/2010/main" val="317771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02C32-A32D-FA1C-BE77-E1D15524D0A3}"/>
              </a:ext>
            </a:extLst>
          </p:cNvPr>
          <p:cNvSpPr>
            <a:spLocks noGrp="1"/>
          </p:cNvSpPr>
          <p:nvPr>
            <p:ph type="title"/>
          </p:nvPr>
        </p:nvSpPr>
        <p:spPr/>
        <p:txBody>
          <a:bodyPr/>
          <a:lstStyle/>
          <a:p>
            <a:r>
              <a:rPr lang="en-IN" b="1" i="0" dirty="0">
                <a:effectLst/>
                <a:latin typeface="Söhne"/>
              </a:rPr>
              <a:t>Female Reproductive System</a:t>
            </a:r>
            <a:endParaRPr lang="en-IN" dirty="0"/>
          </a:p>
        </p:txBody>
      </p:sp>
      <p:sp>
        <p:nvSpPr>
          <p:cNvPr id="3" name="Text Placeholder 2">
            <a:extLst>
              <a:ext uri="{FF2B5EF4-FFF2-40B4-BE49-F238E27FC236}">
                <a16:creationId xmlns:a16="http://schemas.microsoft.com/office/drawing/2014/main" id="{5F3D9DC5-7D58-F055-4821-8E7DABD4D4B8}"/>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2032486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CERT Section">
            <a:extLst>
              <a:ext uri="{FF2B5EF4-FFF2-40B4-BE49-F238E27FC236}">
                <a16:creationId xmlns:a16="http://schemas.microsoft.com/office/drawing/2014/main" id="{A6CBD4F6-6143-4184-7360-8B186665DA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859" y="1148080"/>
            <a:ext cx="8784282" cy="4370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453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09CF1-9D12-78AA-0953-48C8E2D09ACF}"/>
              </a:ext>
            </a:extLst>
          </p:cNvPr>
          <p:cNvSpPr>
            <a:spLocks noGrp="1"/>
          </p:cNvSpPr>
          <p:nvPr>
            <p:ph type="title"/>
          </p:nvPr>
        </p:nvSpPr>
        <p:spPr/>
        <p:txBody>
          <a:bodyPr/>
          <a:lstStyle/>
          <a:p>
            <a:r>
              <a:rPr lang="en-IN" b="0" i="0" dirty="0">
                <a:solidFill>
                  <a:srgbClr val="374151"/>
                </a:solidFill>
                <a:effectLst/>
                <a:latin typeface="Söhne"/>
              </a:rPr>
              <a:t>Anatomy</a:t>
            </a:r>
            <a:endParaRPr lang="en-IN" dirty="0"/>
          </a:p>
        </p:txBody>
      </p:sp>
      <p:sp>
        <p:nvSpPr>
          <p:cNvPr id="3" name="Content Placeholder 2">
            <a:extLst>
              <a:ext uri="{FF2B5EF4-FFF2-40B4-BE49-F238E27FC236}">
                <a16:creationId xmlns:a16="http://schemas.microsoft.com/office/drawing/2014/main" id="{5E3E8EBF-BE31-2634-B216-D60027761825}"/>
              </a:ext>
            </a:extLst>
          </p:cNvPr>
          <p:cNvSpPr>
            <a:spLocks noGrp="1"/>
          </p:cNvSpPr>
          <p:nvPr>
            <p:ph idx="1"/>
          </p:nvPr>
        </p:nvSpPr>
        <p:spPr/>
        <p:txBody>
          <a:bodyPr>
            <a:normAutofit/>
          </a:bodyPr>
          <a:lstStyle/>
          <a:p>
            <a:pPr algn="l">
              <a:buFont typeface="+mj-lt"/>
              <a:buAutoNum type="arabicPeriod"/>
            </a:pPr>
            <a:r>
              <a:rPr lang="en-GB" sz="2800" b="1" i="0" dirty="0">
                <a:solidFill>
                  <a:srgbClr val="374151"/>
                </a:solidFill>
                <a:effectLst/>
                <a:latin typeface="Söhne"/>
              </a:rPr>
              <a:t>Ovaries:</a:t>
            </a:r>
            <a:endParaRPr lang="en-GB" sz="2800" b="0" i="0" dirty="0">
              <a:solidFill>
                <a:srgbClr val="374151"/>
              </a:solidFill>
              <a:effectLst/>
              <a:latin typeface="Söhne"/>
            </a:endParaRPr>
          </a:p>
          <a:p>
            <a:pPr marL="742950" lvl="1" indent="-285750" algn="l">
              <a:buFont typeface="+mj-lt"/>
              <a:buAutoNum type="arabicPeriod"/>
            </a:pPr>
            <a:r>
              <a:rPr lang="en-GB" sz="2400" b="1" i="0" dirty="0">
                <a:solidFill>
                  <a:srgbClr val="374151"/>
                </a:solidFill>
                <a:effectLst/>
                <a:latin typeface="Söhne"/>
              </a:rPr>
              <a:t>Description:</a:t>
            </a:r>
            <a:r>
              <a:rPr lang="en-GB" sz="2400" b="0" i="0" dirty="0">
                <a:solidFill>
                  <a:srgbClr val="374151"/>
                </a:solidFill>
                <a:effectLst/>
                <a:latin typeface="Söhne"/>
              </a:rPr>
              <a:t> Paired, almond-shaped organs located on either side of the uterus.</a:t>
            </a:r>
          </a:p>
          <a:p>
            <a:pPr marL="742950" lvl="1" indent="-285750" algn="l">
              <a:buFont typeface="+mj-lt"/>
              <a:buAutoNum type="arabicPeriod"/>
            </a:pPr>
            <a:r>
              <a:rPr lang="en-GB" sz="2400" b="1" i="0" dirty="0">
                <a:solidFill>
                  <a:srgbClr val="374151"/>
                </a:solidFill>
                <a:effectLst/>
                <a:latin typeface="Söhne"/>
              </a:rPr>
              <a:t>Function:</a:t>
            </a:r>
            <a:r>
              <a:rPr lang="en-GB" sz="2400" b="0" i="0" dirty="0">
                <a:solidFill>
                  <a:srgbClr val="374151"/>
                </a:solidFill>
                <a:effectLst/>
                <a:latin typeface="Söhne"/>
              </a:rPr>
              <a:t> Production of eggs (ova) and secretion of </a:t>
            </a:r>
            <a:r>
              <a:rPr lang="en-GB" sz="2400" b="0" i="0" dirty="0" err="1">
                <a:solidFill>
                  <a:srgbClr val="374151"/>
                </a:solidFill>
                <a:effectLst/>
                <a:latin typeface="Söhne"/>
              </a:rPr>
              <a:t>estrogen</a:t>
            </a:r>
            <a:r>
              <a:rPr lang="en-GB" sz="2400" b="0" i="0" dirty="0">
                <a:solidFill>
                  <a:srgbClr val="374151"/>
                </a:solidFill>
                <a:effectLst/>
                <a:latin typeface="Söhne"/>
              </a:rPr>
              <a:t> and progesterone.</a:t>
            </a:r>
          </a:p>
        </p:txBody>
      </p:sp>
    </p:spTree>
    <p:extLst>
      <p:ext uri="{BB962C8B-B14F-4D97-AF65-F5344CB8AC3E}">
        <p14:creationId xmlns:p14="http://schemas.microsoft.com/office/powerpoint/2010/main" val="1570336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09CF1-9D12-78AA-0953-48C8E2D09ACF}"/>
              </a:ext>
            </a:extLst>
          </p:cNvPr>
          <p:cNvSpPr>
            <a:spLocks noGrp="1"/>
          </p:cNvSpPr>
          <p:nvPr>
            <p:ph type="title"/>
          </p:nvPr>
        </p:nvSpPr>
        <p:spPr/>
        <p:txBody>
          <a:bodyPr/>
          <a:lstStyle/>
          <a:p>
            <a:r>
              <a:rPr lang="en-IN" b="0" i="0" dirty="0">
                <a:solidFill>
                  <a:srgbClr val="374151"/>
                </a:solidFill>
                <a:effectLst/>
                <a:latin typeface="Söhne"/>
              </a:rPr>
              <a:t>Anatomy</a:t>
            </a:r>
            <a:endParaRPr lang="en-IN" dirty="0"/>
          </a:p>
        </p:txBody>
      </p:sp>
      <p:sp>
        <p:nvSpPr>
          <p:cNvPr id="3" name="Content Placeholder 2">
            <a:extLst>
              <a:ext uri="{FF2B5EF4-FFF2-40B4-BE49-F238E27FC236}">
                <a16:creationId xmlns:a16="http://schemas.microsoft.com/office/drawing/2014/main" id="{5E3E8EBF-BE31-2634-B216-D60027761825}"/>
              </a:ext>
            </a:extLst>
          </p:cNvPr>
          <p:cNvSpPr>
            <a:spLocks noGrp="1"/>
          </p:cNvSpPr>
          <p:nvPr>
            <p:ph idx="1"/>
          </p:nvPr>
        </p:nvSpPr>
        <p:spPr/>
        <p:txBody>
          <a:bodyPr>
            <a:normAutofit lnSpcReduction="10000"/>
          </a:bodyPr>
          <a:lstStyle/>
          <a:p>
            <a:pPr algn="l">
              <a:buFont typeface="+mj-lt"/>
              <a:buAutoNum type="arabicPeriod"/>
            </a:pPr>
            <a:r>
              <a:rPr lang="en-GB" sz="2800" b="1" i="0" dirty="0">
                <a:solidFill>
                  <a:srgbClr val="374151"/>
                </a:solidFill>
                <a:effectLst/>
                <a:latin typeface="Söhne"/>
              </a:rPr>
              <a:t>Fallopian Tubes (Oviducts):</a:t>
            </a:r>
            <a:endParaRPr lang="en-GB" sz="2800" b="0" i="0" dirty="0">
              <a:solidFill>
                <a:srgbClr val="374151"/>
              </a:solidFill>
              <a:effectLst/>
              <a:latin typeface="Söhne"/>
            </a:endParaRPr>
          </a:p>
          <a:p>
            <a:pPr marL="742950" lvl="1" indent="-285750" algn="l">
              <a:buFont typeface="+mj-lt"/>
              <a:buAutoNum type="arabicPeriod"/>
            </a:pPr>
            <a:r>
              <a:rPr lang="en-GB" sz="2400" b="1" i="0" dirty="0">
                <a:solidFill>
                  <a:srgbClr val="374151"/>
                </a:solidFill>
                <a:effectLst/>
                <a:latin typeface="Söhne"/>
              </a:rPr>
              <a:t>Description:</a:t>
            </a:r>
            <a:r>
              <a:rPr lang="en-GB" sz="2400" b="0" i="0" dirty="0">
                <a:solidFill>
                  <a:srgbClr val="374151"/>
                </a:solidFill>
                <a:effectLst/>
                <a:latin typeface="Söhne"/>
              </a:rPr>
              <a:t> Pair of tubes extending from the ovaries to the uterus.</a:t>
            </a:r>
          </a:p>
          <a:p>
            <a:pPr marL="742950" lvl="1" indent="-285750" algn="l">
              <a:buFont typeface="+mj-lt"/>
              <a:buAutoNum type="arabicPeriod"/>
            </a:pPr>
            <a:r>
              <a:rPr lang="en-GB" sz="2400" b="1" i="0" dirty="0">
                <a:solidFill>
                  <a:srgbClr val="374151"/>
                </a:solidFill>
                <a:effectLst/>
                <a:latin typeface="Söhne"/>
              </a:rPr>
              <a:t>Function:</a:t>
            </a:r>
            <a:r>
              <a:rPr lang="en-GB" sz="2400" b="0" i="0" dirty="0">
                <a:solidFill>
                  <a:srgbClr val="374151"/>
                </a:solidFill>
                <a:effectLst/>
                <a:latin typeface="Söhne"/>
              </a:rPr>
              <a:t> Transportation of eggs from the ovaries to the uterus; site of fertilization if sperm are present.</a:t>
            </a:r>
          </a:p>
          <a:p>
            <a:pPr algn="l">
              <a:buFont typeface="+mj-lt"/>
              <a:buAutoNum type="arabicPeriod"/>
            </a:pPr>
            <a:r>
              <a:rPr lang="en-GB" sz="2800" b="1" i="0" dirty="0">
                <a:solidFill>
                  <a:srgbClr val="374151"/>
                </a:solidFill>
                <a:effectLst/>
                <a:latin typeface="Söhne"/>
              </a:rPr>
              <a:t>Uterus:</a:t>
            </a:r>
            <a:endParaRPr lang="en-GB" sz="2800" b="0" i="0" dirty="0">
              <a:solidFill>
                <a:srgbClr val="374151"/>
              </a:solidFill>
              <a:effectLst/>
              <a:latin typeface="Söhne"/>
            </a:endParaRPr>
          </a:p>
          <a:p>
            <a:pPr marL="742950" lvl="1" indent="-285750" algn="l">
              <a:buFont typeface="+mj-lt"/>
              <a:buAutoNum type="arabicPeriod"/>
            </a:pPr>
            <a:r>
              <a:rPr lang="en-GB" sz="2400" b="1" i="0" dirty="0">
                <a:solidFill>
                  <a:srgbClr val="374151"/>
                </a:solidFill>
                <a:effectLst/>
                <a:latin typeface="Söhne"/>
              </a:rPr>
              <a:t>Description:</a:t>
            </a:r>
            <a:r>
              <a:rPr lang="en-GB" sz="2400" b="0" i="0" dirty="0">
                <a:solidFill>
                  <a:srgbClr val="374151"/>
                </a:solidFill>
                <a:effectLst/>
                <a:latin typeface="Söhne"/>
              </a:rPr>
              <a:t> Hollow, muscular organ located in the pelvic cavity.</a:t>
            </a:r>
          </a:p>
          <a:p>
            <a:pPr marL="742950" lvl="1" indent="-285750" algn="l">
              <a:buFont typeface="+mj-lt"/>
              <a:buAutoNum type="arabicPeriod"/>
            </a:pPr>
            <a:r>
              <a:rPr lang="en-GB" sz="2400" b="1" i="0" dirty="0">
                <a:solidFill>
                  <a:srgbClr val="374151"/>
                </a:solidFill>
                <a:effectLst/>
                <a:latin typeface="Söhne"/>
              </a:rPr>
              <a:t>Function:</a:t>
            </a:r>
            <a:r>
              <a:rPr lang="en-GB" sz="2400" b="0" i="0" dirty="0">
                <a:solidFill>
                  <a:srgbClr val="374151"/>
                </a:solidFill>
                <a:effectLst/>
                <a:latin typeface="Söhne"/>
              </a:rPr>
              <a:t> Nurturing and supporting a developing </a:t>
            </a:r>
            <a:r>
              <a:rPr lang="en-GB" sz="2400" b="0" i="0" dirty="0" err="1">
                <a:solidFill>
                  <a:srgbClr val="374151"/>
                </a:solidFill>
                <a:effectLst/>
                <a:latin typeface="Söhne"/>
              </a:rPr>
              <a:t>fetus</a:t>
            </a:r>
            <a:r>
              <a:rPr lang="en-GB" sz="2400" b="0" i="0" dirty="0">
                <a:solidFill>
                  <a:srgbClr val="374151"/>
                </a:solidFill>
                <a:effectLst/>
                <a:latin typeface="Söhne"/>
              </a:rPr>
              <a:t> during pregnancy. The inner lining, the endometrium, thickens in preparation for potential implantation.</a:t>
            </a:r>
          </a:p>
        </p:txBody>
      </p:sp>
    </p:spTree>
    <p:extLst>
      <p:ext uri="{BB962C8B-B14F-4D97-AF65-F5344CB8AC3E}">
        <p14:creationId xmlns:p14="http://schemas.microsoft.com/office/powerpoint/2010/main" val="3573102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09CF1-9D12-78AA-0953-48C8E2D09ACF}"/>
              </a:ext>
            </a:extLst>
          </p:cNvPr>
          <p:cNvSpPr>
            <a:spLocks noGrp="1"/>
          </p:cNvSpPr>
          <p:nvPr>
            <p:ph type="title"/>
          </p:nvPr>
        </p:nvSpPr>
        <p:spPr/>
        <p:txBody>
          <a:bodyPr/>
          <a:lstStyle/>
          <a:p>
            <a:r>
              <a:rPr lang="en-IN" b="0" i="0" dirty="0">
                <a:solidFill>
                  <a:srgbClr val="374151"/>
                </a:solidFill>
                <a:effectLst/>
                <a:latin typeface="Söhne"/>
              </a:rPr>
              <a:t>Anatomy</a:t>
            </a:r>
            <a:endParaRPr lang="en-IN" dirty="0"/>
          </a:p>
        </p:txBody>
      </p:sp>
      <p:sp>
        <p:nvSpPr>
          <p:cNvPr id="3" name="Content Placeholder 2">
            <a:extLst>
              <a:ext uri="{FF2B5EF4-FFF2-40B4-BE49-F238E27FC236}">
                <a16:creationId xmlns:a16="http://schemas.microsoft.com/office/drawing/2014/main" id="{5E3E8EBF-BE31-2634-B216-D60027761825}"/>
              </a:ext>
            </a:extLst>
          </p:cNvPr>
          <p:cNvSpPr>
            <a:spLocks noGrp="1"/>
          </p:cNvSpPr>
          <p:nvPr>
            <p:ph idx="1"/>
          </p:nvPr>
        </p:nvSpPr>
        <p:spPr/>
        <p:txBody>
          <a:bodyPr>
            <a:normAutofit lnSpcReduction="10000"/>
          </a:bodyPr>
          <a:lstStyle/>
          <a:p>
            <a:pPr algn="l">
              <a:buFont typeface="+mj-lt"/>
              <a:buAutoNum type="arabicPeriod"/>
            </a:pPr>
            <a:r>
              <a:rPr lang="en-GB" sz="2800" b="1" i="0" dirty="0">
                <a:solidFill>
                  <a:srgbClr val="374151"/>
                </a:solidFill>
                <a:effectLst/>
                <a:latin typeface="Söhne"/>
              </a:rPr>
              <a:t>Vagina:</a:t>
            </a:r>
            <a:endParaRPr lang="en-GB" sz="2800" b="0" i="0" dirty="0">
              <a:solidFill>
                <a:srgbClr val="374151"/>
              </a:solidFill>
              <a:effectLst/>
              <a:latin typeface="Söhne"/>
            </a:endParaRPr>
          </a:p>
          <a:p>
            <a:pPr marL="742950" lvl="1" indent="-285750" algn="l">
              <a:buFont typeface="+mj-lt"/>
              <a:buAutoNum type="arabicPeriod"/>
            </a:pPr>
            <a:r>
              <a:rPr lang="en-GB" sz="2400" b="1" i="0" dirty="0">
                <a:solidFill>
                  <a:srgbClr val="374151"/>
                </a:solidFill>
                <a:effectLst/>
                <a:latin typeface="Söhne"/>
              </a:rPr>
              <a:t>Description:</a:t>
            </a:r>
            <a:r>
              <a:rPr lang="en-GB" sz="2400" b="0" i="0" dirty="0">
                <a:solidFill>
                  <a:srgbClr val="374151"/>
                </a:solidFill>
                <a:effectLst/>
                <a:latin typeface="Söhne"/>
              </a:rPr>
              <a:t> Muscular tube connecting the cervix to the external genitals.</a:t>
            </a:r>
          </a:p>
          <a:p>
            <a:pPr marL="742950" lvl="1" indent="-285750" algn="l">
              <a:buFont typeface="+mj-lt"/>
              <a:buAutoNum type="arabicPeriod"/>
            </a:pPr>
            <a:r>
              <a:rPr lang="en-GB" sz="2400" b="1" i="0" dirty="0">
                <a:solidFill>
                  <a:srgbClr val="374151"/>
                </a:solidFill>
                <a:effectLst/>
                <a:latin typeface="Söhne"/>
              </a:rPr>
              <a:t>Function:</a:t>
            </a:r>
            <a:r>
              <a:rPr lang="en-GB" sz="2400" b="0" i="0" dirty="0">
                <a:solidFill>
                  <a:srgbClr val="374151"/>
                </a:solidFill>
                <a:effectLst/>
                <a:latin typeface="Söhne"/>
              </a:rPr>
              <a:t> Serves as the birth canal during childbirth and the passage for menstrual blood; also involved in sexual intercourse.</a:t>
            </a:r>
          </a:p>
          <a:p>
            <a:pPr algn="l">
              <a:buFont typeface="+mj-lt"/>
              <a:buAutoNum type="arabicPeriod"/>
            </a:pPr>
            <a:r>
              <a:rPr lang="en-GB" sz="2800" b="1" i="0" dirty="0">
                <a:solidFill>
                  <a:srgbClr val="374151"/>
                </a:solidFill>
                <a:effectLst/>
                <a:latin typeface="Söhne"/>
              </a:rPr>
              <a:t>Breasts (Mammary Glands):</a:t>
            </a:r>
            <a:endParaRPr lang="en-GB" sz="2800" b="0" i="0" dirty="0">
              <a:solidFill>
                <a:srgbClr val="374151"/>
              </a:solidFill>
              <a:effectLst/>
              <a:latin typeface="Söhne"/>
            </a:endParaRPr>
          </a:p>
          <a:p>
            <a:pPr marL="742950" lvl="1" indent="-285750" algn="l">
              <a:buFont typeface="+mj-lt"/>
              <a:buAutoNum type="arabicPeriod"/>
            </a:pPr>
            <a:r>
              <a:rPr lang="en-GB" sz="2400" b="1" i="0" dirty="0">
                <a:solidFill>
                  <a:srgbClr val="374151"/>
                </a:solidFill>
                <a:effectLst/>
                <a:latin typeface="Söhne"/>
              </a:rPr>
              <a:t>Description:</a:t>
            </a:r>
            <a:r>
              <a:rPr lang="en-GB" sz="2400" b="0" i="0" dirty="0">
                <a:solidFill>
                  <a:srgbClr val="374151"/>
                </a:solidFill>
                <a:effectLst/>
                <a:latin typeface="Söhne"/>
              </a:rPr>
              <a:t> Glandular tissue located over the pectoral muscles.</a:t>
            </a:r>
          </a:p>
          <a:p>
            <a:pPr marL="742950" lvl="1" indent="-285750" algn="l">
              <a:buFont typeface="+mj-lt"/>
              <a:buAutoNum type="arabicPeriod"/>
            </a:pPr>
            <a:r>
              <a:rPr lang="en-GB" sz="2400" b="1" i="0" dirty="0">
                <a:solidFill>
                  <a:srgbClr val="374151"/>
                </a:solidFill>
                <a:effectLst/>
                <a:latin typeface="Söhne"/>
              </a:rPr>
              <a:t>Function:</a:t>
            </a:r>
            <a:r>
              <a:rPr lang="en-GB" sz="2400" b="0" i="0" dirty="0">
                <a:solidFill>
                  <a:srgbClr val="374151"/>
                </a:solidFill>
                <a:effectLst/>
                <a:latin typeface="Söhne"/>
              </a:rPr>
              <a:t> Production of milk for breastfeeding during pregnancy and lactation.</a:t>
            </a:r>
          </a:p>
        </p:txBody>
      </p:sp>
    </p:spTree>
    <p:extLst>
      <p:ext uri="{BB962C8B-B14F-4D97-AF65-F5344CB8AC3E}">
        <p14:creationId xmlns:p14="http://schemas.microsoft.com/office/powerpoint/2010/main" val="1229270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3AD6F-1F01-DA49-3910-3DC37DF1339B}"/>
              </a:ext>
            </a:extLst>
          </p:cNvPr>
          <p:cNvSpPr>
            <a:spLocks noGrp="1"/>
          </p:cNvSpPr>
          <p:nvPr>
            <p:ph type="title"/>
          </p:nvPr>
        </p:nvSpPr>
        <p:spPr/>
        <p:txBody>
          <a:bodyPr/>
          <a:lstStyle/>
          <a:p>
            <a:r>
              <a:rPr lang="en-IN" b="0" i="0" dirty="0">
                <a:solidFill>
                  <a:srgbClr val="374151"/>
                </a:solidFill>
                <a:effectLst/>
                <a:latin typeface="Söhne"/>
              </a:rPr>
              <a:t>Function</a:t>
            </a:r>
            <a:endParaRPr lang="en-IN" dirty="0"/>
          </a:p>
        </p:txBody>
      </p:sp>
      <p:sp>
        <p:nvSpPr>
          <p:cNvPr id="3" name="Content Placeholder 2">
            <a:extLst>
              <a:ext uri="{FF2B5EF4-FFF2-40B4-BE49-F238E27FC236}">
                <a16:creationId xmlns:a16="http://schemas.microsoft.com/office/drawing/2014/main" id="{AB0B8B38-2ECB-58B6-3906-B7B542D6D167}"/>
              </a:ext>
            </a:extLst>
          </p:cNvPr>
          <p:cNvSpPr>
            <a:spLocks noGrp="1"/>
          </p:cNvSpPr>
          <p:nvPr>
            <p:ph idx="1"/>
          </p:nvPr>
        </p:nvSpPr>
        <p:spPr/>
        <p:txBody>
          <a:bodyPr>
            <a:normAutofit/>
          </a:bodyPr>
          <a:lstStyle/>
          <a:p>
            <a:pPr algn="l">
              <a:buFont typeface="+mj-lt"/>
              <a:buAutoNum type="arabicPeriod"/>
            </a:pPr>
            <a:r>
              <a:rPr lang="en-GB" sz="2800" b="1" i="0" dirty="0">
                <a:solidFill>
                  <a:srgbClr val="374151"/>
                </a:solidFill>
                <a:effectLst/>
                <a:latin typeface="Söhne"/>
              </a:rPr>
              <a:t>Ovulation and Egg Production:</a:t>
            </a:r>
            <a:endParaRPr lang="en-GB" sz="2800" b="0" i="0" dirty="0">
              <a:solidFill>
                <a:srgbClr val="374151"/>
              </a:solidFill>
              <a:effectLst/>
              <a:latin typeface="Söhne"/>
            </a:endParaRPr>
          </a:p>
          <a:p>
            <a:pPr marL="742950" lvl="1" indent="-285750" algn="l">
              <a:buFont typeface="+mj-lt"/>
              <a:buAutoNum type="arabicPeriod"/>
            </a:pPr>
            <a:r>
              <a:rPr lang="en-GB" sz="2400" b="0" i="0" dirty="0">
                <a:solidFill>
                  <a:srgbClr val="374151"/>
                </a:solidFill>
                <a:effectLst/>
                <a:latin typeface="Söhne"/>
              </a:rPr>
              <a:t>The ovaries produce eggs (ova) through a process called ovulation. This typically occurs monthly, where a mature egg is released from one of the ovaries.</a:t>
            </a:r>
          </a:p>
          <a:p>
            <a:pPr algn="l">
              <a:buFont typeface="+mj-lt"/>
              <a:buAutoNum type="arabicPeriod"/>
            </a:pPr>
            <a:r>
              <a:rPr lang="en-GB" sz="2800" b="1" i="0" dirty="0">
                <a:solidFill>
                  <a:srgbClr val="374151"/>
                </a:solidFill>
                <a:effectLst/>
                <a:latin typeface="Söhne"/>
              </a:rPr>
              <a:t>Hormone Secretion:</a:t>
            </a:r>
            <a:endParaRPr lang="en-GB" sz="2800" b="0" i="0" dirty="0">
              <a:solidFill>
                <a:srgbClr val="374151"/>
              </a:solidFill>
              <a:effectLst/>
              <a:latin typeface="Söhne"/>
            </a:endParaRPr>
          </a:p>
          <a:p>
            <a:pPr marL="742950" lvl="1" indent="-285750" algn="l">
              <a:buFont typeface="+mj-lt"/>
              <a:buAutoNum type="arabicPeriod"/>
            </a:pPr>
            <a:r>
              <a:rPr lang="en-GB" sz="2400" b="0" i="0" dirty="0">
                <a:solidFill>
                  <a:srgbClr val="374151"/>
                </a:solidFill>
                <a:effectLst/>
                <a:latin typeface="Söhne"/>
              </a:rPr>
              <a:t>The ovaries secrete </a:t>
            </a:r>
            <a:r>
              <a:rPr lang="en-GB" sz="2400" b="0" i="0" dirty="0" err="1">
                <a:solidFill>
                  <a:srgbClr val="374151"/>
                </a:solidFill>
                <a:effectLst/>
                <a:latin typeface="Söhne"/>
              </a:rPr>
              <a:t>estrogen</a:t>
            </a:r>
            <a:r>
              <a:rPr lang="en-GB" sz="2400" b="0" i="0" dirty="0">
                <a:solidFill>
                  <a:srgbClr val="374151"/>
                </a:solidFill>
                <a:effectLst/>
                <a:latin typeface="Söhne"/>
              </a:rPr>
              <a:t> and progesterone, two hormones that regulate the menstrual cycle. These hormones play crucial roles in the development of secondary sexual characteristics, maintenance of the menstrual cycle, and preparation of the uterus for pregnancy.</a:t>
            </a:r>
          </a:p>
          <a:p>
            <a:endParaRPr lang="en-IN" sz="2800" dirty="0"/>
          </a:p>
        </p:txBody>
      </p:sp>
    </p:spTree>
    <p:extLst>
      <p:ext uri="{BB962C8B-B14F-4D97-AF65-F5344CB8AC3E}">
        <p14:creationId xmlns:p14="http://schemas.microsoft.com/office/powerpoint/2010/main" val="3831894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3AD6F-1F01-DA49-3910-3DC37DF1339B}"/>
              </a:ext>
            </a:extLst>
          </p:cNvPr>
          <p:cNvSpPr>
            <a:spLocks noGrp="1"/>
          </p:cNvSpPr>
          <p:nvPr>
            <p:ph type="title"/>
          </p:nvPr>
        </p:nvSpPr>
        <p:spPr/>
        <p:txBody>
          <a:bodyPr/>
          <a:lstStyle/>
          <a:p>
            <a:r>
              <a:rPr lang="en-IN" b="0" i="0" dirty="0">
                <a:solidFill>
                  <a:srgbClr val="374151"/>
                </a:solidFill>
                <a:effectLst/>
                <a:latin typeface="Söhne"/>
              </a:rPr>
              <a:t>Function</a:t>
            </a:r>
            <a:endParaRPr lang="en-IN" dirty="0"/>
          </a:p>
        </p:txBody>
      </p:sp>
      <p:sp>
        <p:nvSpPr>
          <p:cNvPr id="3" name="Content Placeholder 2">
            <a:extLst>
              <a:ext uri="{FF2B5EF4-FFF2-40B4-BE49-F238E27FC236}">
                <a16:creationId xmlns:a16="http://schemas.microsoft.com/office/drawing/2014/main" id="{AB0B8B38-2ECB-58B6-3906-B7B542D6D167}"/>
              </a:ext>
            </a:extLst>
          </p:cNvPr>
          <p:cNvSpPr>
            <a:spLocks noGrp="1"/>
          </p:cNvSpPr>
          <p:nvPr>
            <p:ph idx="1"/>
          </p:nvPr>
        </p:nvSpPr>
        <p:spPr/>
        <p:txBody>
          <a:bodyPr>
            <a:normAutofit/>
          </a:bodyPr>
          <a:lstStyle/>
          <a:p>
            <a:pPr algn="l">
              <a:buFont typeface="+mj-lt"/>
              <a:buAutoNum type="arabicPeriod"/>
            </a:pPr>
            <a:r>
              <a:rPr lang="en-GB" sz="2800" b="1" i="0" dirty="0">
                <a:solidFill>
                  <a:srgbClr val="374151"/>
                </a:solidFill>
                <a:effectLst/>
                <a:latin typeface="Söhne"/>
              </a:rPr>
              <a:t>Menstruation:</a:t>
            </a:r>
            <a:endParaRPr lang="en-GB" sz="2800" b="0" i="0" dirty="0">
              <a:solidFill>
                <a:srgbClr val="374151"/>
              </a:solidFill>
              <a:effectLst/>
              <a:latin typeface="Söhne"/>
            </a:endParaRPr>
          </a:p>
          <a:p>
            <a:pPr marL="742950" lvl="1" indent="-285750" algn="l">
              <a:buFont typeface="+mj-lt"/>
              <a:buAutoNum type="arabicPeriod"/>
            </a:pPr>
            <a:r>
              <a:rPr lang="en-GB" sz="2400" b="0" i="0" dirty="0">
                <a:solidFill>
                  <a:srgbClr val="374151"/>
                </a:solidFill>
                <a:effectLst/>
                <a:latin typeface="Söhne"/>
              </a:rPr>
              <a:t>The uterus undergoes a monthly cycle where its lining thickens in preparation for a potential pregnancy. If fertilization does not occur, the uterine lining is shed during menstruation.</a:t>
            </a:r>
          </a:p>
          <a:p>
            <a:pPr algn="l">
              <a:buFont typeface="+mj-lt"/>
              <a:buAutoNum type="arabicPeriod"/>
            </a:pPr>
            <a:r>
              <a:rPr lang="en-GB" sz="2800" b="1" i="0" dirty="0">
                <a:solidFill>
                  <a:srgbClr val="374151"/>
                </a:solidFill>
                <a:effectLst/>
                <a:latin typeface="Söhne"/>
              </a:rPr>
              <a:t>Fertilization and Pregnancy:</a:t>
            </a:r>
            <a:endParaRPr lang="en-GB" sz="2800" b="0" i="0" dirty="0">
              <a:solidFill>
                <a:srgbClr val="374151"/>
              </a:solidFill>
              <a:effectLst/>
              <a:latin typeface="Söhne"/>
            </a:endParaRPr>
          </a:p>
          <a:p>
            <a:pPr marL="742950" lvl="1" indent="-285750" algn="l">
              <a:buFont typeface="+mj-lt"/>
              <a:buAutoNum type="arabicPeriod"/>
            </a:pPr>
            <a:r>
              <a:rPr lang="en-GB" sz="2400" b="0" i="0" dirty="0">
                <a:solidFill>
                  <a:srgbClr val="374151"/>
                </a:solidFill>
                <a:effectLst/>
                <a:latin typeface="Söhne"/>
              </a:rPr>
              <a:t>The fallopian tubes transport eggs from the ovaries to the uterus. If a sperm fertilizes the egg in the fallopian tube, the fertilized egg (zygote) travels to the uterus and implants into the uterine lining, initiating pregnancy.</a:t>
            </a:r>
          </a:p>
          <a:p>
            <a:endParaRPr lang="en-IN" sz="2800" dirty="0"/>
          </a:p>
        </p:txBody>
      </p:sp>
    </p:spTree>
    <p:extLst>
      <p:ext uri="{BB962C8B-B14F-4D97-AF65-F5344CB8AC3E}">
        <p14:creationId xmlns:p14="http://schemas.microsoft.com/office/powerpoint/2010/main" val="2056760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77415-7F60-4A6B-9FD9-D66B9786667F}"/>
              </a:ext>
            </a:extLst>
          </p:cNvPr>
          <p:cNvSpPr>
            <a:spLocks noGrp="1"/>
          </p:cNvSpPr>
          <p:nvPr>
            <p:ph type="title"/>
          </p:nvPr>
        </p:nvSpPr>
        <p:spPr/>
        <p:txBody>
          <a:bodyPr/>
          <a:lstStyle/>
          <a:p>
            <a:r>
              <a:rPr lang="en-IN" b="1" i="0" dirty="0">
                <a:effectLst/>
                <a:latin typeface="Söhne"/>
              </a:rPr>
              <a:t>Menstrual Cycle</a:t>
            </a:r>
            <a:endParaRPr lang="en-IN" dirty="0"/>
          </a:p>
        </p:txBody>
      </p:sp>
      <p:sp>
        <p:nvSpPr>
          <p:cNvPr id="3" name="Text Placeholder 2">
            <a:extLst>
              <a:ext uri="{FF2B5EF4-FFF2-40B4-BE49-F238E27FC236}">
                <a16:creationId xmlns:a16="http://schemas.microsoft.com/office/drawing/2014/main" id="{4DFD3FE0-E1E5-174F-FA4D-07743AFFA605}"/>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1261467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D7974DC3-5C93-6A5A-6673-28B32005CE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114425"/>
            <a:ext cx="4572000" cy="4629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771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9ED858-65C9-F358-C0DD-BEA21985FC00}"/>
              </a:ext>
            </a:extLst>
          </p:cNvPr>
          <p:cNvPicPr>
            <a:picLocks noChangeAspect="1"/>
          </p:cNvPicPr>
          <p:nvPr/>
        </p:nvPicPr>
        <p:blipFill>
          <a:blip r:embed="rId2"/>
          <a:stretch>
            <a:fillRect/>
          </a:stretch>
        </p:blipFill>
        <p:spPr>
          <a:xfrm>
            <a:off x="187960" y="605155"/>
            <a:ext cx="10791764" cy="5647690"/>
          </a:xfrm>
          <a:prstGeom prst="rect">
            <a:avLst/>
          </a:prstGeom>
        </p:spPr>
      </p:pic>
    </p:spTree>
    <p:extLst>
      <p:ext uri="{BB962C8B-B14F-4D97-AF65-F5344CB8AC3E}">
        <p14:creationId xmlns:p14="http://schemas.microsoft.com/office/powerpoint/2010/main" val="1748680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58705-14C7-70D0-40A6-73DC89AFCD47}"/>
              </a:ext>
            </a:extLst>
          </p:cNvPr>
          <p:cNvSpPr>
            <a:spLocks noGrp="1"/>
          </p:cNvSpPr>
          <p:nvPr>
            <p:ph type="title"/>
          </p:nvPr>
        </p:nvSpPr>
        <p:spPr/>
        <p:txBody>
          <a:bodyPr/>
          <a:lstStyle/>
          <a:p>
            <a:r>
              <a:rPr lang="en-IN" b="0" i="0" dirty="0">
                <a:solidFill>
                  <a:srgbClr val="374151"/>
                </a:solidFill>
                <a:effectLst/>
                <a:latin typeface="Söhne"/>
              </a:rPr>
              <a:t>Menstrual Cycle</a:t>
            </a:r>
            <a:endParaRPr lang="en-IN" dirty="0"/>
          </a:p>
        </p:txBody>
      </p:sp>
      <p:sp>
        <p:nvSpPr>
          <p:cNvPr id="3" name="Content Placeholder 2">
            <a:extLst>
              <a:ext uri="{FF2B5EF4-FFF2-40B4-BE49-F238E27FC236}">
                <a16:creationId xmlns:a16="http://schemas.microsoft.com/office/drawing/2014/main" id="{F457B3B0-E52C-38FE-861D-3DBECD164990}"/>
              </a:ext>
            </a:extLst>
          </p:cNvPr>
          <p:cNvSpPr>
            <a:spLocks noGrp="1"/>
          </p:cNvSpPr>
          <p:nvPr>
            <p:ph idx="1"/>
          </p:nvPr>
        </p:nvSpPr>
        <p:spPr/>
        <p:txBody>
          <a:bodyPr>
            <a:normAutofit/>
          </a:bodyPr>
          <a:lstStyle/>
          <a:p>
            <a:r>
              <a:rPr lang="en-GB" b="0" i="0" dirty="0">
                <a:solidFill>
                  <a:srgbClr val="374151"/>
                </a:solidFill>
                <a:effectLst/>
                <a:latin typeface="Söhne"/>
              </a:rPr>
              <a:t>The menstrual cycle consists of several phases, each characterized by specific hormonal changes and events within the female reproductive system. </a:t>
            </a:r>
          </a:p>
          <a:p>
            <a:pPr algn="l">
              <a:buFont typeface="+mj-lt"/>
              <a:buAutoNum type="arabicPeriod"/>
            </a:pPr>
            <a:r>
              <a:rPr lang="en-GB" b="1" i="0" dirty="0">
                <a:solidFill>
                  <a:srgbClr val="374151"/>
                </a:solidFill>
                <a:effectLst/>
                <a:latin typeface="Söhne"/>
              </a:rPr>
              <a:t>Menstrual Phase:</a:t>
            </a:r>
            <a:endParaRPr lang="en-GB" b="0" i="0" dirty="0">
              <a:solidFill>
                <a:srgbClr val="374151"/>
              </a:solidFill>
              <a:effectLst/>
              <a:latin typeface="Söhne"/>
            </a:endParaRPr>
          </a:p>
          <a:p>
            <a:pPr marL="742950" lvl="1" indent="-285750" algn="l">
              <a:buFont typeface="+mj-lt"/>
              <a:buAutoNum type="arabicPeriod"/>
            </a:pPr>
            <a:r>
              <a:rPr lang="en-GB" b="1" i="0" dirty="0">
                <a:solidFill>
                  <a:srgbClr val="374151"/>
                </a:solidFill>
                <a:effectLst/>
                <a:latin typeface="Söhne"/>
              </a:rPr>
              <a:t>Duration:</a:t>
            </a:r>
            <a:r>
              <a:rPr lang="en-GB" b="0" i="0" dirty="0">
                <a:solidFill>
                  <a:srgbClr val="374151"/>
                </a:solidFill>
                <a:effectLst/>
                <a:latin typeface="Söhne"/>
              </a:rPr>
              <a:t> Days 1-5</a:t>
            </a:r>
          </a:p>
          <a:p>
            <a:pPr marL="742950" lvl="1" indent="-285750" algn="l">
              <a:buFont typeface="+mj-lt"/>
              <a:buAutoNum type="arabicPeriod"/>
            </a:pPr>
            <a:r>
              <a:rPr lang="en-GB" b="1" i="0" dirty="0">
                <a:solidFill>
                  <a:srgbClr val="374151"/>
                </a:solidFill>
                <a:effectLst/>
                <a:latin typeface="Söhne"/>
              </a:rPr>
              <a:t>Description:</a:t>
            </a:r>
            <a:r>
              <a:rPr lang="en-GB" b="0" i="0" dirty="0">
                <a:solidFill>
                  <a:srgbClr val="374151"/>
                </a:solidFill>
                <a:effectLst/>
                <a:latin typeface="Söhne"/>
              </a:rPr>
              <a:t> Menstruation occurs as the uterine lining, or endometrium, sheds. This phase marks the beginning of the menstrual cycle.</a:t>
            </a:r>
          </a:p>
          <a:p>
            <a:pPr algn="l">
              <a:buFont typeface="+mj-lt"/>
              <a:buAutoNum type="arabicPeriod"/>
            </a:pPr>
            <a:r>
              <a:rPr lang="en-GB" b="1" i="0" dirty="0">
                <a:solidFill>
                  <a:srgbClr val="374151"/>
                </a:solidFill>
                <a:effectLst/>
                <a:latin typeface="Söhne"/>
              </a:rPr>
              <a:t>Follicular Phase:</a:t>
            </a:r>
            <a:endParaRPr lang="en-GB" b="0" i="0" dirty="0">
              <a:solidFill>
                <a:srgbClr val="374151"/>
              </a:solidFill>
              <a:effectLst/>
              <a:latin typeface="Söhne"/>
            </a:endParaRPr>
          </a:p>
          <a:p>
            <a:pPr marL="742950" lvl="1" indent="-285750" algn="l">
              <a:buFont typeface="+mj-lt"/>
              <a:buAutoNum type="arabicPeriod"/>
            </a:pPr>
            <a:r>
              <a:rPr lang="en-GB" b="1" i="0" dirty="0">
                <a:solidFill>
                  <a:srgbClr val="374151"/>
                </a:solidFill>
                <a:effectLst/>
                <a:latin typeface="Söhne"/>
              </a:rPr>
              <a:t>Duration:</a:t>
            </a:r>
            <a:r>
              <a:rPr lang="en-GB" b="0" i="0" dirty="0">
                <a:solidFill>
                  <a:srgbClr val="374151"/>
                </a:solidFill>
                <a:effectLst/>
                <a:latin typeface="Söhne"/>
              </a:rPr>
              <a:t> Days 1-13 (varies)</a:t>
            </a:r>
          </a:p>
          <a:p>
            <a:pPr marL="742950" lvl="1" indent="-285750" algn="l">
              <a:buFont typeface="+mj-lt"/>
              <a:buAutoNum type="arabicPeriod"/>
            </a:pPr>
            <a:r>
              <a:rPr lang="en-GB" b="1" i="0" dirty="0">
                <a:solidFill>
                  <a:srgbClr val="374151"/>
                </a:solidFill>
                <a:effectLst/>
                <a:latin typeface="Söhne"/>
              </a:rPr>
              <a:t>Description:</a:t>
            </a:r>
            <a:r>
              <a:rPr lang="en-GB" b="0" i="0" dirty="0">
                <a:solidFill>
                  <a:srgbClr val="374151"/>
                </a:solidFill>
                <a:effectLst/>
                <a:latin typeface="Söhne"/>
              </a:rPr>
              <a:t> The pituitary gland releases follicle-stimulating hormone (FSH), stimulating the ovaries to develop several follicles. One dominant follicle matures and releases an egg.</a:t>
            </a:r>
          </a:p>
          <a:p>
            <a:endParaRPr lang="en-IN" dirty="0"/>
          </a:p>
        </p:txBody>
      </p:sp>
    </p:spTree>
    <p:extLst>
      <p:ext uri="{BB962C8B-B14F-4D97-AF65-F5344CB8AC3E}">
        <p14:creationId xmlns:p14="http://schemas.microsoft.com/office/powerpoint/2010/main" val="1831391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58705-14C7-70D0-40A6-73DC89AFCD47}"/>
              </a:ext>
            </a:extLst>
          </p:cNvPr>
          <p:cNvSpPr>
            <a:spLocks noGrp="1"/>
          </p:cNvSpPr>
          <p:nvPr>
            <p:ph type="title"/>
          </p:nvPr>
        </p:nvSpPr>
        <p:spPr/>
        <p:txBody>
          <a:bodyPr/>
          <a:lstStyle/>
          <a:p>
            <a:r>
              <a:rPr lang="en-IN" b="0" i="0" dirty="0">
                <a:solidFill>
                  <a:srgbClr val="374151"/>
                </a:solidFill>
                <a:effectLst/>
                <a:latin typeface="Söhne"/>
              </a:rPr>
              <a:t>Menstrual Cycle</a:t>
            </a:r>
            <a:endParaRPr lang="en-IN" dirty="0"/>
          </a:p>
        </p:txBody>
      </p:sp>
      <p:sp>
        <p:nvSpPr>
          <p:cNvPr id="3" name="Content Placeholder 2">
            <a:extLst>
              <a:ext uri="{FF2B5EF4-FFF2-40B4-BE49-F238E27FC236}">
                <a16:creationId xmlns:a16="http://schemas.microsoft.com/office/drawing/2014/main" id="{F457B3B0-E52C-38FE-861D-3DBECD164990}"/>
              </a:ext>
            </a:extLst>
          </p:cNvPr>
          <p:cNvSpPr>
            <a:spLocks noGrp="1"/>
          </p:cNvSpPr>
          <p:nvPr>
            <p:ph idx="1"/>
          </p:nvPr>
        </p:nvSpPr>
        <p:spPr/>
        <p:txBody>
          <a:bodyPr>
            <a:normAutofit/>
          </a:bodyPr>
          <a:lstStyle/>
          <a:p>
            <a:pPr algn="l">
              <a:buFont typeface="+mj-lt"/>
              <a:buAutoNum type="arabicPeriod"/>
            </a:pPr>
            <a:r>
              <a:rPr lang="en-GB" b="1" i="0" dirty="0">
                <a:solidFill>
                  <a:srgbClr val="374151"/>
                </a:solidFill>
                <a:effectLst/>
                <a:latin typeface="Söhne"/>
              </a:rPr>
              <a:t>Ovulation:</a:t>
            </a:r>
            <a:endParaRPr lang="en-GB" b="0" i="0" dirty="0">
              <a:solidFill>
                <a:srgbClr val="374151"/>
              </a:solidFill>
              <a:effectLst/>
              <a:latin typeface="Söhne"/>
            </a:endParaRPr>
          </a:p>
          <a:p>
            <a:pPr marL="742950" lvl="1" indent="-285750" algn="l">
              <a:buFont typeface="+mj-lt"/>
              <a:buAutoNum type="arabicPeriod"/>
            </a:pPr>
            <a:r>
              <a:rPr lang="en-GB" b="1" i="0" dirty="0">
                <a:solidFill>
                  <a:srgbClr val="374151"/>
                </a:solidFill>
                <a:effectLst/>
                <a:latin typeface="Söhne"/>
              </a:rPr>
              <a:t>Duration:</a:t>
            </a:r>
            <a:r>
              <a:rPr lang="en-GB" b="0" i="0" dirty="0">
                <a:solidFill>
                  <a:srgbClr val="374151"/>
                </a:solidFill>
                <a:effectLst/>
                <a:latin typeface="Söhne"/>
              </a:rPr>
              <a:t> Around Day 14 (midway in a 28-day cycle)</a:t>
            </a:r>
          </a:p>
          <a:p>
            <a:pPr marL="742950" lvl="1" indent="-285750" algn="l">
              <a:buFont typeface="+mj-lt"/>
              <a:buAutoNum type="arabicPeriod"/>
            </a:pPr>
            <a:r>
              <a:rPr lang="en-GB" b="1" i="0" dirty="0">
                <a:solidFill>
                  <a:srgbClr val="374151"/>
                </a:solidFill>
                <a:effectLst/>
                <a:latin typeface="Söhne"/>
              </a:rPr>
              <a:t>Description:</a:t>
            </a:r>
            <a:r>
              <a:rPr lang="en-GB" b="0" i="0" dirty="0">
                <a:solidFill>
                  <a:srgbClr val="374151"/>
                </a:solidFill>
                <a:effectLst/>
                <a:latin typeface="Söhne"/>
              </a:rPr>
              <a:t> The mature follicle releases an egg (ovum) from the ovary into the fallopian tube. Ovulation is triggered by a surge in luteinizing hormone (LH).</a:t>
            </a:r>
          </a:p>
          <a:p>
            <a:pPr algn="l">
              <a:buFont typeface="+mj-lt"/>
              <a:buAutoNum type="arabicPeriod"/>
            </a:pPr>
            <a:r>
              <a:rPr lang="en-GB" b="1" i="0" dirty="0">
                <a:solidFill>
                  <a:srgbClr val="374151"/>
                </a:solidFill>
                <a:effectLst/>
                <a:latin typeface="Söhne"/>
              </a:rPr>
              <a:t>Luteal Phase:</a:t>
            </a:r>
            <a:endParaRPr lang="en-GB" b="0" i="0" dirty="0">
              <a:solidFill>
                <a:srgbClr val="374151"/>
              </a:solidFill>
              <a:effectLst/>
              <a:latin typeface="Söhne"/>
            </a:endParaRPr>
          </a:p>
          <a:p>
            <a:pPr marL="742950" lvl="1" indent="-285750" algn="l">
              <a:buFont typeface="+mj-lt"/>
              <a:buAutoNum type="arabicPeriod"/>
            </a:pPr>
            <a:r>
              <a:rPr lang="en-GB" b="1" i="0" dirty="0">
                <a:solidFill>
                  <a:srgbClr val="374151"/>
                </a:solidFill>
                <a:effectLst/>
                <a:latin typeface="Söhne"/>
              </a:rPr>
              <a:t>Duration:</a:t>
            </a:r>
            <a:r>
              <a:rPr lang="en-GB" b="0" i="0" dirty="0">
                <a:solidFill>
                  <a:srgbClr val="374151"/>
                </a:solidFill>
                <a:effectLst/>
                <a:latin typeface="Söhne"/>
              </a:rPr>
              <a:t> Days 15-28 (approximately)</a:t>
            </a:r>
          </a:p>
          <a:p>
            <a:pPr marL="742950" lvl="1" indent="-285750" algn="l">
              <a:buFont typeface="+mj-lt"/>
              <a:buAutoNum type="arabicPeriod"/>
            </a:pPr>
            <a:r>
              <a:rPr lang="en-GB" b="1" i="0" dirty="0">
                <a:solidFill>
                  <a:srgbClr val="374151"/>
                </a:solidFill>
                <a:effectLst/>
                <a:latin typeface="Söhne"/>
              </a:rPr>
              <a:t>Description:</a:t>
            </a:r>
            <a:r>
              <a:rPr lang="en-GB" b="0" i="0" dirty="0">
                <a:solidFill>
                  <a:srgbClr val="374151"/>
                </a:solidFill>
                <a:effectLst/>
                <a:latin typeface="Söhne"/>
              </a:rPr>
              <a:t> The empty follicle transforms into a structure called the corpus luteum, which produces progesterone. Progesterone prepares the uterine lining for potential embryo implantation. If fertilization doesn't occur, the corpus luteum breaks down, leading to a decline in hormone levels.</a:t>
            </a:r>
          </a:p>
          <a:p>
            <a:pPr algn="l">
              <a:buFont typeface="+mj-lt"/>
              <a:buAutoNum type="arabicPeriod"/>
            </a:pPr>
            <a:r>
              <a:rPr lang="en-GB" b="1" i="0" dirty="0">
                <a:solidFill>
                  <a:srgbClr val="374151"/>
                </a:solidFill>
                <a:effectLst/>
                <a:latin typeface="Söhne"/>
              </a:rPr>
              <a:t>Menstrual Cycle Regulation:</a:t>
            </a:r>
            <a:endParaRPr lang="en-GB" b="0" i="0" dirty="0">
              <a:solidFill>
                <a:srgbClr val="374151"/>
              </a:solidFill>
              <a:effectLst/>
              <a:latin typeface="Söhne"/>
            </a:endParaRPr>
          </a:p>
          <a:p>
            <a:pPr marL="742950" lvl="1" indent="-285750" algn="l">
              <a:buFont typeface="+mj-lt"/>
              <a:buAutoNum type="arabicPeriod"/>
            </a:pPr>
            <a:r>
              <a:rPr lang="en-GB" b="1" i="0" dirty="0">
                <a:solidFill>
                  <a:srgbClr val="374151"/>
                </a:solidFill>
                <a:effectLst/>
                <a:latin typeface="Söhne"/>
              </a:rPr>
              <a:t>Control:</a:t>
            </a:r>
            <a:r>
              <a:rPr lang="en-GB" b="0" i="0" dirty="0">
                <a:solidFill>
                  <a:srgbClr val="374151"/>
                </a:solidFill>
                <a:effectLst/>
                <a:latin typeface="Söhne"/>
              </a:rPr>
              <a:t> The menstrual cycle is regulated by the interplay of hormones, including </a:t>
            </a:r>
            <a:r>
              <a:rPr lang="en-GB" b="0" i="0" dirty="0" err="1">
                <a:solidFill>
                  <a:srgbClr val="374151"/>
                </a:solidFill>
                <a:effectLst/>
                <a:latin typeface="Söhne"/>
              </a:rPr>
              <a:t>estrogen</a:t>
            </a:r>
            <a:r>
              <a:rPr lang="en-GB" b="0" i="0" dirty="0">
                <a:solidFill>
                  <a:srgbClr val="374151"/>
                </a:solidFill>
                <a:effectLst/>
                <a:latin typeface="Söhne"/>
              </a:rPr>
              <a:t>, progesterone, FSH, and LH. The hypothalamus, pituitary gland, and ovaries orchestrate this hormonal dance.</a:t>
            </a:r>
          </a:p>
          <a:p>
            <a:endParaRPr lang="en-IN" dirty="0"/>
          </a:p>
        </p:txBody>
      </p:sp>
    </p:spTree>
    <p:extLst>
      <p:ext uri="{BB962C8B-B14F-4D97-AF65-F5344CB8AC3E}">
        <p14:creationId xmlns:p14="http://schemas.microsoft.com/office/powerpoint/2010/main" val="1242674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3F5CB-0931-BA29-3646-FA786C9C4AD1}"/>
              </a:ext>
            </a:extLst>
          </p:cNvPr>
          <p:cNvSpPr>
            <a:spLocks noGrp="1"/>
          </p:cNvSpPr>
          <p:nvPr>
            <p:ph type="title"/>
          </p:nvPr>
        </p:nvSpPr>
        <p:spPr/>
        <p:txBody>
          <a:bodyPr/>
          <a:lstStyle/>
          <a:p>
            <a:r>
              <a:rPr lang="en-IN" b="1" i="0" dirty="0">
                <a:effectLst/>
                <a:latin typeface="Söhne"/>
              </a:rPr>
              <a:t>Fertilization</a:t>
            </a:r>
            <a:endParaRPr lang="en-IN" dirty="0"/>
          </a:p>
        </p:txBody>
      </p:sp>
      <p:sp>
        <p:nvSpPr>
          <p:cNvPr id="3" name="Text Placeholder 2">
            <a:extLst>
              <a:ext uri="{FF2B5EF4-FFF2-40B4-BE49-F238E27FC236}">
                <a16:creationId xmlns:a16="http://schemas.microsoft.com/office/drawing/2014/main" id="{471DC25B-E08C-A1F0-7C65-3834684F99F5}"/>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3693189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1360E785-D2AB-B419-C131-16F96658FE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4962" y="496946"/>
            <a:ext cx="8982075" cy="6198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811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97F58-3063-056B-D696-F9B09516BF1B}"/>
              </a:ext>
            </a:extLst>
          </p:cNvPr>
          <p:cNvSpPr>
            <a:spLocks noGrp="1"/>
          </p:cNvSpPr>
          <p:nvPr>
            <p:ph type="title"/>
          </p:nvPr>
        </p:nvSpPr>
        <p:spPr/>
        <p:txBody>
          <a:bodyPr/>
          <a:lstStyle/>
          <a:p>
            <a:r>
              <a:rPr lang="en-IN" b="1" i="0" dirty="0">
                <a:effectLst/>
                <a:latin typeface="Söhne"/>
              </a:rPr>
              <a:t>Pregnancy</a:t>
            </a:r>
            <a:endParaRPr lang="en-IN" dirty="0"/>
          </a:p>
        </p:txBody>
      </p:sp>
      <p:sp>
        <p:nvSpPr>
          <p:cNvPr id="3" name="Text Placeholder 2">
            <a:extLst>
              <a:ext uri="{FF2B5EF4-FFF2-40B4-BE49-F238E27FC236}">
                <a16:creationId xmlns:a16="http://schemas.microsoft.com/office/drawing/2014/main" id="{0FC0291E-CFCA-AED3-6FA3-1501F64783F7}"/>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1419398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46BAA048-D186-762D-F6C9-4220AB6B06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5140" y="358140"/>
            <a:ext cx="6141720" cy="6141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479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00B46-6430-DC71-A6A6-C1AE2A04238C}"/>
              </a:ext>
            </a:extLst>
          </p:cNvPr>
          <p:cNvSpPr>
            <a:spLocks noGrp="1"/>
          </p:cNvSpPr>
          <p:nvPr>
            <p:ph type="title"/>
          </p:nvPr>
        </p:nvSpPr>
        <p:spPr/>
        <p:txBody>
          <a:bodyPr/>
          <a:lstStyle/>
          <a:p>
            <a:r>
              <a:rPr lang="en-IN" b="0" i="0" dirty="0">
                <a:solidFill>
                  <a:srgbClr val="374151"/>
                </a:solidFill>
                <a:effectLst/>
                <a:latin typeface="Söhne"/>
              </a:rPr>
              <a:t>Stages</a:t>
            </a:r>
            <a:endParaRPr lang="en-IN" dirty="0"/>
          </a:p>
        </p:txBody>
      </p:sp>
      <p:graphicFrame>
        <p:nvGraphicFramePr>
          <p:cNvPr id="4" name="Content Placeholder 3">
            <a:extLst>
              <a:ext uri="{FF2B5EF4-FFF2-40B4-BE49-F238E27FC236}">
                <a16:creationId xmlns:a16="http://schemas.microsoft.com/office/drawing/2014/main" id="{1A994814-E469-091F-CB4C-FD515D0D2CFE}"/>
              </a:ext>
            </a:extLst>
          </p:cNvPr>
          <p:cNvGraphicFramePr>
            <a:graphicFrameLocks noGrp="1"/>
          </p:cNvGraphicFramePr>
          <p:nvPr>
            <p:ph idx="1"/>
            <p:extLst>
              <p:ext uri="{D42A27DB-BD31-4B8C-83A1-F6EECF244321}">
                <p14:modId xmlns:p14="http://schemas.microsoft.com/office/powerpoint/2010/main" val="1363441746"/>
              </p:ext>
            </p:extLst>
          </p:nvPr>
        </p:nvGraphicFramePr>
        <p:xfrm>
          <a:off x="1262063" y="1828800"/>
          <a:ext cx="8594725"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08851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00B46-6430-DC71-A6A6-C1AE2A04238C}"/>
              </a:ext>
            </a:extLst>
          </p:cNvPr>
          <p:cNvSpPr>
            <a:spLocks noGrp="1"/>
          </p:cNvSpPr>
          <p:nvPr>
            <p:ph type="title"/>
          </p:nvPr>
        </p:nvSpPr>
        <p:spPr/>
        <p:txBody>
          <a:bodyPr/>
          <a:lstStyle/>
          <a:p>
            <a:r>
              <a:rPr lang="en-IN" b="0" i="0" dirty="0">
                <a:solidFill>
                  <a:srgbClr val="374151"/>
                </a:solidFill>
                <a:effectLst/>
                <a:latin typeface="Söhne"/>
              </a:rPr>
              <a:t>Stages</a:t>
            </a:r>
            <a:endParaRPr lang="en-IN" dirty="0"/>
          </a:p>
        </p:txBody>
      </p:sp>
      <p:graphicFrame>
        <p:nvGraphicFramePr>
          <p:cNvPr id="4" name="Content Placeholder 3">
            <a:extLst>
              <a:ext uri="{FF2B5EF4-FFF2-40B4-BE49-F238E27FC236}">
                <a16:creationId xmlns:a16="http://schemas.microsoft.com/office/drawing/2014/main" id="{1A994814-E469-091F-CB4C-FD515D0D2CFE}"/>
              </a:ext>
            </a:extLst>
          </p:cNvPr>
          <p:cNvGraphicFramePr>
            <a:graphicFrameLocks noGrp="1"/>
          </p:cNvGraphicFramePr>
          <p:nvPr>
            <p:ph idx="1"/>
            <p:extLst>
              <p:ext uri="{D42A27DB-BD31-4B8C-83A1-F6EECF244321}">
                <p14:modId xmlns:p14="http://schemas.microsoft.com/office/powerpoint/2010/main" val="2143879413"/>
              </p:ext>
            </p:extLst>
          </p:nvPr>
        </p:nvGraphicFramePr>
        <p:xfrm>
          <a:off x="1262063" y="1828800"/>
          <a:ext cx="8594725"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2302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AA093-6F89-46A4-4A31-BA36FF5095C5}"/>
              </a:ext>
            </a:extLst>
          </p:cNvPr>
          <p:cNvSpPr>
            <a:spLocks noGrp="1"/>
          </p:cNvSpPr>
          <p:nvPr>
            <p:ph type="title"/>
          </p:nvPr>
        </p:nvSpPr>
        <p:spPr/>
        <p:txBody>
          <a:bodyPr/>
          <a:lstStyle/>
          <a:p>
            <a:r>
              <a:rPr lang="en-IN" b="0" i="0" dirty="0">
                <a:solidFill>
                  <a:srgbClr val="374151"/>
                </a:solidFill>
                <a:effectLst/>
                <a:latin typeface="Söhne"/>
              </a:rPr>
              <a:t>Placenta</a:t>
            </a:r>
            <a:endParaRPr lang="en-IN" dirty="0"/>
          </a:p>
        </p:txBody>
      </p:sp>
      <p:sp>
        <p:nvSpPr>
          <p:cNvPr id="3" name="Content Placeholder 2">
            <a:extLst>
              <a:ext uri="{FF2B5EF4-FFF2-40B4-BE49-F238E27FC236}">
                <a16:creationId xmlns:a16="http://schemas.microsoft.com/office/drawing/2014/main" id="{99AB8571-30BF-FE75-7BCE-915892B14D82}"/>
              </a:ext>
            </a:extLst>
          </p:cNvPr>
          <p:cNvSpPr>
            <a:spLocks noGrp="1"/>
          </p:cNvSpPr>
          <p:nvPr>
            <p:ph idx="1"/>
          </p:nvPr>
        </p:nvSpPr>
        <p:spPr/>
        <p:txBody>
          <a:bodyPr>
            <a:normAutofit/>
          </a:bodyPr>
          <a:lstStyle/>
          <a:p>
            <a:r>
              <a:rPr lang="en-GB" sz="2400" b="0" i="0" dirty="0">
                <a:solidFill>
                  <a:srgbClr val="374151"/>
                </a:solidFill>
                <a:effectLst/>
                <a:latin typeface="Söhne"/>
              </a:rPr>
              <a:t>The placenta is a vital organ that develops during pregnancy and plays a crucial role in supporting the growing </a:t>
            </a:r>
            <a:r>
              <a:rPr lang="en-GB" sz="2400" b="0" i="0" dirty="0" err="1">
                <a:solidFill>
                  <a:srgbClr val="374151"/>
                </a:solidFill>
                <a:effectLst/>
                <a:latin typeface="Söhne"/>
              </a:rPr>
              <a:t>fetus</a:t>
            </a:r>
            <a:r>
              <a:rPr lang="en-GB" sz="2400" b="0" i="0" dirty="0">
                <a:solidFill>
                  <a:srgbClr val="374151"/>
                </a:solidFill>
                <a:effectLst/>
                <a:latin typeface="Söhne"/>
              </a:rPr>
              <a:t>.</a:t>
            </a:r>
          </a:p>
          <a:p>
            <a:pPr algn="l">
              <a:buFont typeface="+mj-lt"/>
              <a:buAutoNum type="arabicPeriod"/>
            </a:pPr>
            <a:r>
              <a:rPr lang="en-GB" sz="2400" b="1" i="0" dirty="0">
                <a:solidFill>
                  <a:srgbClr val="374151"/>
                </a:solidFill>
                <a:effectLst/>
                <a:latin typeface="Söhne"/>
              </a:rPr>
              <a:t>Structure:</a:t>
            </a:r>
            <a:endParaRPr lang="en-GB" sz="2400" b="0" i="0" dirty="0">
              <a:solidFill>
                <a:srgbClr val="374151"/>
              </a:solidFill>
              <a:effectLst/>
              <a:latin typeface="Söhne"/>
            </a:endParaRPr>
          </a:p>
          <a:p>
            <a:pPr marL="742950" lvl="1" indent="-285750" algn="l">
              <a:buFont typeface="+mj-lt"/>
              <a:buAutoNum type="arabicPeriod"/>
            </a:pPr>
            <a:r>
              <a:rPr lang="en-GB" sz="2000" b="0" i="0" dirty="0">
                <a:solidFill>
                  <a:srgbClr val="374151"/>
                </a:solidFill>
                <a:effectLst/>
                <a:latin typeface="Söhne"/>
              </a:rPr>
              <a:t>The placenta is a disc-shaped organ with </a:t>
            </a:r>
            <a:r>
              <a:rPr lang="en-GB" sz="2000" b="0" i="0" dirty="0" err="1">
                <a:solidFill>
                  <a:srgbClr val="374151"/>
                </a:solidFill>
                <a:effectLst/>
                <a:latin typeface="Söhne"/>
              </a:rPr>
              <a:t>fetal</a:t>
            </a:r>
            <a:r>
              <a:rPr lang="en-GB" sz="2000" b="0" i="0" dirty="0">
                <a:solidFill>
                  <a:srgbClr val="374151"/>
                </a:solidFill>
                <a:effectLst/>
                <a:latin typeface="Söhne"/>
              </a:rPr>
              <a:t> blood vessels (from the umbilical cord) and maternal blood vessels. These vessels are in close proximity but do not mix.</a:t>
            </a:r>
          </a:p>
          <a:p>
            <a:pPr algn="l">
              <a:buFont typeface="+mj-lt"/>
              <a:buAutoNum type="arabicPeriod"/>
            </a:pPr>
            <a:r>
              <a:rPr lang="en-GB" sz="2400" b="1" i="0" dirty="0">
                <a:solidFill>
                  <a:srgbClr val="374151"/>
                </a:solidFill>
                <a:effectLst/>
                <a:latin typeface="Söhne"/>
              </a:rPr>
              <a:t>Exchange of Nutrients and Oxygen:</a:t>
            </a:r>
            <a:endParaRPr lang="en-GB" sz="2400" b="0" i="0" dirty="0">
              <a:solidFill>
                <a:srgbClr val="374151"/>
              </a:solidFill>
              <a:effectLst/>
              <a:latin typeface="Söhne"/>
            </a:endParaRPr>
          </a:p>
          <a:p>
            <a:pPr marL="742950" lvl="1" indent="-285750" algn="l">
              <a:buFont typeface="+mj-lt"/>
              <a:buAutoNum type="arabicPeriod"/>
            </a:pPr>
            <a:r>
              <a:rPr lang="en-GB" sz="2000" b="0" i="0" dirty="0">
                <a:solidFill>
                  <a:srgbClr val="374151"/>
                </a:solidFill>
                <a:effectLst/>
                <a:latin typeface="Söhne"/>
              </a:rPr>
              <a:t>The primary function of the placenta is to facilitate the exchange of nutrients, oxygen, and waste products between the mother and the </a:t>
            </a:r>
            <a:r>
              <a:rPr lang="en-GB" sz="2000" b="0" i="0" dirty="0" err="1">
                <a:solidFill>
                  <a:srgbClr val="374151"/>
                </a:solidFill>
                <a:effectLst/>
                <a:latin typeface="Söhne"/>
              </a:rPr>
              <a:t>fetus</a:t>
            </a:r>
            <a:r>
              <a:rPr lang="en-GB" sz="2000" b="0" i="0" dirty="0">
                <a:solidFill>
                  <a:srgbClr val="374151"/>
                </a:solidFill>
                <a:effectLst/>
                <a:latin typeface="Söhne"/>
              </a:rPr>
              <a:t>. Nutrients and oxygen from the mother's blood pass through the placenta to the </a:t>
            </a:r>
            <a:r>
              <a:rPr lang="en-GB" sz="2000" b="0" i="0" dirty="0" err="1">
                <a:solidFill>
                  <a:srgbClr val="374151"/>
                </a:solidFill>
                <a:effectLst/>
                <a:latin typeface="Söhne"/>
              </a:rPr>
              <a:t>fetal</a:t>
            </a:r>
            <a:r>
              <a:rPr lang="en-GB" sz="2000" b="0" i="0" dirty="0">
                <a:solidFill>
                  <a:srgbClr val="374151"/>
                </a:solidFill>
                <a:effectLst/>
                <a:latin typeface="Söhne"/>
              </a:rPr>
              <a:t> blood, nourishing the developing </a:t>
            </a:r>
            <a:r>
              <a:rPr lang="en-GB" sz="2000" b="0" i="0" dirty="0" err="1">
                <a:solidFill>
                  <a:srgbClr val="374151"/>
                </a:solidFill>
                <a:effectLst/>
                <a:latin typeface="Söhne"/>
              </a:rPr>
              <a:t>fetus</a:t>
            </a:r>
            <a:r>
              <a:rPr lang="en-GB" sz="2000" b="0" i="0" dirty="0">
                <a:solidFill>
                  <a:srgbClr val="374151"/>
                </a:solidFill>
                <a:effectLst/>
                <a:latin typeface="Söhne"/>
              </a:rPr>
              <a:t>.</a:t>
            </a:r>
          </a:p>
        </p:txBody>
      </p:sp>
    </p:spTree>
    <p:extLst>
      <p:ext uri="{BB962C8B-B14F-4D97-AF65-F5344CB8AC3E}">
        <p14:creationId xmlns:p14="http://schemas.microsoft.com/office/powerpoint/2010/main" val="42997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AA093-6F89-46A4-4A31-BA36FF5095C5}"/>
              </a:ext>
            </a:extLst>
          </p:cNvPr>
          <p:cNvSpPr>
            <a:spLocks noGrp="1"/>
          </p:cNvSpPr>
          <p:nvPr>
            <p:ph type="title"/>
          </p:nvPr>
        </p:nvSpPr>
        <p:spPr/>
        <p:txBody>
          <a:bodyPr/>
          <a:lstStyle/>
          <a:p>
            <a:r>
              <a:rPr lang="en-IN" b="0" i="0" dirty="0">
                <a:solidFill>
                  <a:srgbClr val="374151"/>
                </a:solidFill>
                <a:effectLst/>
                <a:latin typeface="Söhne"/>
              </a:rPr>
              <a:t>Placenta</a:t>
            </a:r>
            <a:endParaRPr lang="en-IN" dirty="0"/>
          </a:p>
        </p:txBody>
      </p:sp>
      <p:sp>
        <p:nvSpPr>
          <p:cNvPr id="3" name="Content Placeholder 2">
            <a:extLst>
              <a:ext uri="{FF2B5EF4-FFF2-40B4-BE49-F238E27FC236}">
                <a16:creationId xmlns:a16="http://schemas.microsoft.com/office/drawing/2014/main" id="{99AB8571-30BF-FE75-7BCE-915892B14D82}"/>
              </a:ext>
            </a:extLst>
          </p:cNvPr>
          <p:cNvSpPr>
            <a:spLocks noGrp="1"/>
          </p:cNvSpPr>
          <p:nvPr>
            <p:ph idx="1"/>
          </p:nvPr>
        </p:nvSpPr>
        <p:spPr/>
        <p:txBody>
          <a:bodyPr>
            <a:normAutofit/>
          </a:bodyPr>
          <a:lstStyle/>
          <a:p>
            <a:pPr algn="l">
              <a:buFont typeface="+mj-lt"/>
              <a:buAutoNum type="arabicPeriod"/>
            </a:pPr>
            <a:r>
              <a:rPr lang="en-GB" sz="2400" b="1" i="0" dirty="0">
                <a:solidFill>
                  <a:srgbClr val="374151"/>
                </a:solidFill>
                <a:effectLst/>
                <a:latin typeface="Söhne"/>
              </a:rPr>
              <a:t>Waste Removal:</a:t>
            </a:r>
            <a:endParaRPr lang="en-GB" sz="2400" b="0" i="0" dirty="0">
              <a:solidFill>
                <a:srgbClr val="374151"/>
              </a:solidFill>
              <a:effectLst/>
              <a:latin typeface="Söhne"/>
            </a:endParaRPr>
          </a:p>
          <a:p>
            <a:pPr marL="742950" lvl="1" indent="-285750" algn="l">
              <a:buFont typeface="+mj-lt"/>
              <a:buAutoNum type="arabicPeriod"/>
            </a:pPr>
            <a:r>
              <a:rPr lang="en-GB" sz="2000" b="0" i="0" dirty="0">
                <a:solidFill>
                  <a:srgbClr val="374151"/>
                </a:solidFill>
                <a:effectLst/>
                <a:latin typeface="Söhne"/>
              </a:rPr>
              <a:t>Waste products, including carbon dioxide and other metabolic byproducts, are transferred from the </a:t>
            </a:r>
            <a:r>
              <a:rPr lang="en-GB" sz="2000" b="0" i="0" dirty="0" err="1">
                <a:solidFill>
                  <a:srgbClr val="374151"/>
                </a:solidFill>
                <a:effectLst/>
                <a:latin typeface="Söhne"/>
              </a:rPr>
              <a:t>fetal</a:t>
            </a:r>
            <a:r>
              <a:rPr lang="en-GB" sz="2000" b="0" i="0" dirty="0">
                <a:solidFill>
                  <a:srgbClr val="374151"/>
                </a:solidFill>
                <a:effectLst/>
                <a:latin typeface="Söhne"/>
              </a:rPr>
              <a:t> blood to the maternal blood for elimination.</a:t>
            </a:r>
          </a:p>
          <a:p>
            <a:pPr algn="l">
              <a:buFont typeface="+mj-lt"/>
              <a:buAutoNum type="arabicPeriod"/>
            </a:pPr>
            <a:r>
              <a:rPr lang="en-GB" sz="2400" b="1" i="0" dirty="0">
                <a:solidFill>
                  <a:srgbClr val="374151"/>
                </a:solidFill>
                <a:effectLst/>
                <a:latin typeface="Söhne"/>
              </a:rPr>
              <a:t>Hormone Production:</a:t>
            </a:r>
            <a:endParaRPr lang="en-GB" sz="2400" b="0" i="0" dirty="0">
              <a:solidFill>
                <a:srgbClr val="374151"/>
              </a:solidFill>
              <a:effectLst/>
              <a:latin typeface="Söhne"/>
            </a:endParaRPr>
          </a:p>
          <a:p>
            <a:pPr marL="742950" lvl="1" indent="-285750" algn="l">
              <a:buFont typeface="+mj-lt"/>
              <a:buAutoNum type="arabicPeriod"/>
            </a:pPr>
            <a:r>
              <a:rPr lang="en-GB" sz="2000" b="0" i="0" dirty="0">
                <a:solidFill>
                  <a:srgbClr val="374151"/>
                </a:solidFill>
                <a:effectLst/>
                <a:latin typeface="Söhne"/>
              </a:rPr>
              <a:t>The placenta produces hormones essential for maintaining pregnancy, such as human chorionic gonadotropin (</a:t>
            </a:r>
            <a:r>
              <a:rPr lang="en-GB" sz="2000" b="0" i="0" dirty="0" err="1">
                <a:solidFill>
                  <a:srgbClr val="374151"/>
                </a:solidFill>
                <a:effectLst/>
                <a:latin typeface="Söhne"/>
              </a:rPr>
              <a:t>hCG</a:t>
            </a:r>
            <a:r>
              <a:rPr lang="en-GB" sz="2000" b="0" i="0" dirty="0">
                <a:solidFill>
                  <a:srgbClr val="374151"/>
                </a:solidFill>
                <a:effectLst/>
                <a:latin typeface="Söhne"/>
              </a:rPr>
              <a:t>), which signals the ovaries to continue producing progesterone during the early stages of pregnancy.</a:t>
            </a:r>
          </a:p>
          <a:p>
            <a:endParaRPr lang="en-IN" sz="2400" dirty="0"/>
          </a:p>
        </p:txBody>
      </p:sp>
    </p:spTree>
    <p:extLst>
      <p:ext uri="{BB962C8B-B14F-4D97-AF65-F5344CB8AC3E}">
        <p14:creationId xmlns:p14="http://schemas.microsoft.com/office/powerpoint/2010/main" val="3204000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F97BC-EB14-8E95-5C8D-95A39EDF209D}"/>
              </a:ext>
            </a:extLst>
          </p:cNvPr>
          <p:cNvSpPr>
            <a:spLocks noGrp="1"/>
          </p:cNvSpPr>
          <p:nvPr>
            <p:ph type="title"/>
          </p:nvPr>
        </p:nvSpPr>
        <p:spPr/>
        <p:txBody>
          <a:bodyPr/>
          <a:lstStyle/>
          <a:p>
            <a:r>
              <a:rPr lang="en-IN" b="1" i="0" dirty="0">
                <a:effectLst/>
                <a:latin typeface="Söhne"/>
              </a:rPr>
              <a:t>Childbirth</a:t>
            </a:r>
            <a:endParaRPr lang="en-IN" dirty="0"/>
          </a:p>
        </p:txBody>
      </p:sp>
      <p:sp>
        <p:nvSpPr>
          <p:cNvPr id="3" name="Text Placeholder 2">
            <a:extLst>
              <a:ext uri="{FF2B5EF4-FFF2-40B4-BE49-F238E27FC236}">
                <a16:creationId xmlns:a16="http://schemas.microsoft.com/office/drawing/2014/main" id="{EC4B1273-A84A-5DBD-A916-C95E4E5940BC}"/>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40969438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C5D86-15D5-3A6B-D570-FA9DF181E39B}"/>
              </a:ext>
            </a:extLst>
          </p:cNvPr>
          <p:cNvSpPr>
            <a:spLocks noGrp="1"/>
          </p:cNvSpPr>
          <p:nvPr>
            <p:ph type="title"/>
          </p:nvPr>
        </p:nvSpPr>
        <p:spPr/>
        <p:txBody>
          <a:bodyPr/>
          <a:lstStyle/>
          <a:p>
            <a:r>
              <a:rPr lang="en-IN" b="0" i="0" dirty="0">
                <a:solidFill>
                  <a:srgbClr val="374151"/>
                </a:solidFill>
                <a:effectLst/>
                <a:latin typeface="Söhne"/>
              </a:rPr>
              <a:t>Childbirth</a:t>
            </a:r>
            <a:endParaRPr lang="en-IN" dirty="0"/>
          </a:p>
        </p:txBody>
      </p:sp>
      <p:sp>
        <p:nvSpPr>
          <p:cNvPr id="3" name="Content Placeholder 2">
            <a:extLst>
              <a:ext uri="{FF2B5EF4-FFF2-40B4-BE49-F238E27FC236}">
                <a16:creationId xmlns:a16="http://schemas.microsoft.com/office/drawing/2014/main" id="{FEA45EEF-8974-85AE-F961-DFCE86E8A359}"/>
              </a:ext>
            </a:extLst>
          </p:cNvPr>
          <p:cNvSpPr>
            <a:spLocks noGrp="1"/>
          </p:cNvSpPr>
          <p:nvPr>
            <p:ph idx="1"/>
          </p:nvPr>
        </p:nvSpPr>
        <p:spPr/>
        <p:txBody>
          <a:bodyPr>
            <a:normAutofit/>
          </a:bodyPr>
          <a:lstStyle/>
          <a:p>
            <a:pPr algn="l">
              <a:buFont typeface="Arial" panose="020B0604020202020204" pitchFamily="34" charset="0"/>
              <a:buChar char="•"/>
            </a:pPr>
            <a:r>
              <a:rPr lang="en-GB" sz="2800" b="1" i="0" dirty="0">
                <a:solidFill>
                  <a:srgbClr val="374151"/>
                </a:solidFill>
                <a:effectLst/>
                <a:latin typeface="Söhne"/>
              </a:rPr>
              <a:t>Onset of Labor:</a:t>
            </a:r>
            <a:endParaRPr lang="en-GB" sz="2800" b="0" i="0" dirty="0">
              <a:solidFill>
                <a:srgbClr val="374151"/>
              </a:solidFill>
              <a:effectLst/>
              <a:latin typeface="Söhne"/>
            </a:endParaRPr>
          </a:p>
          <a:p>
            <a:pPr marL="742950" lvl="1" indent="-285750" algn="l">
              <a:buFont typeface="Arial" panose="020B0604020202020204" pitchFamily="34" charset="0"/>
              <a:buChar char="•"/>
            </a:pPr>
            <a:r>
              <a:rPr lang="en-GB" sz="2400" b="0" i="0" dirty="0">
                <a:solidFill>
                  <a:srgbClr val="374151"/>
                </a:solidFill>
                <a:effectLst/>
                <a:latin typeface="Söhne"/>
              </a:rPr>
              <a:t>Contractions begin, indicating the start of </a:t>
            </a:r>
            <a:r>
              <a:rPr lang="en-GB" sz="2400" b="0" i="0" dirty="0" err="1">
                <a:solidFill>
                  <a:srgbClr val="374151"/>
                </a:solidFill>
                <a:effectLst/>
                <a:latin typeface="Söhne"/>
              </a:rPr>
              <a:t>labor</a:t>
            </a:r>
            <a:r>
              <a:rPr lang="en-GB" sz="2400" b="0" i="0" dirty="0">
                <a:solidFill>
                  <a:srgbClr val="374151"/>
                </a:solidFill>
                <a:effectLst/>
                <a:latin typeface="Söhne"/>
              </a:rPr>
              <a:t>.</a:t>
            </a:r>
          </a:p>
          <a:p>
            <a:pPr algn="l">
              <a:buFont typeface="Arial" panose="020B0604020202020204" pitchFamily="34" charset="0"/>
              <a:buChar char="•"/>
            </a:pPr>
            <a:r>
              <a:rPr lang="en-GB" sz="2800" b="1" i="0" dirty="0">
                <a:solidFill>
                  <a:srgbClr val="374151"/>
                </a:solidFill>
                <a:effectLst/>
                <a:latin typeface="Söhne"/>
              </a:rPr>
              <a:t>Three Stages of Labor:</a:t>
            </a:r>
            <a:endParaRPr lang="en-GB" sz="2800" b="0" i="0" dirty="0">
              <a:solidFill>
                <a:srgbClr val="374151"/>
              </a:solidFill>
              <a:effectLst/>
              <a:latin typeface="Söhne"/>
            </a:endParaRPr>
          </a:p>
          <a:p>
            <a:pPr marL="742950" lvl="1" indent="-285750" algn="l">
              <a:buFont typeface="Arial" panose="020B0604020202020204" pitchFamily="34" charset="0"/>
              <a:buChar char="•"/>
            </a:pPr>
            <a:r>
              <a:rPr lang="en-GB" sz="2400" b="1" i="0" dirty="0">
                <a:solidFill>
                  <a:srgbClr val="374151"/>
                </a:solidFill>
                <a:effectLst/>
                <a:latin typeface="Söhne"/>
              </a:rPr>
              <a:t>First Stage:</a:t>
            </a:r>
            <a:r>
              <a:rPr lang="en-GB" sz="2400" b="0" i="0" dirty="0">
                <a:solidFill>
                  <a:srgbClr val="374151"/>
                </a:solidFill>
                <a:effectLst/>
                <a:latin typeface="Söhne"/>
              </a:rPr>
              <a:t> Dilation of the cervix.</a:t>
            </a:r>
          </a:p>
          <a:p>
            <a:pPr marL="742950" lvl="1" indent="-285750" algn="l">
              <a:buFont typeface="Arial" panose="020B0604020202020204" pitchFamily="34" charset="0"/>
              <a:buChar char="•"/>
            </a:pPr>
            <a:r>
              <a:rPr lang="en-GB" sz="2400" b="1" i="0" dirty="0">
                <a:solidFill>
                  <a:srgbClr val="374151"/>
                </a:solidFill>
                <a:effectLst/>
                <a:latin typeface="Söhne"/>
              </a:rPr>
              <a:t>Second Stage:</a:t>
            </a:r>
            <a:r>
              <a:rPr lang="en-GB" sz="2400" b="0" i="0" dirty="0">
                <a:solidFill>
                  <a:srgbClr val="374151"/>
                </a:solidFill>
                <a:effectLst/>
                <a:latin typeface="Söhne"/>
              </a:rPr>
              <a:t> Baby's delivery.</a:t>
            </a:r>
          </a:p>
          <a:p>
            <a:pPr marL="742950" lvl="1" indent="-285750" algn="l">
              <a:buFont typeface="Arial" panose="020B0604020202020204" pitchFamily="34" charset="0"/>
              <a:buChar char="•"/>
            </a:pPr>
            <a:r>
              <a:rPr lang="en-GB" sz="2400" b="1" i="0" dirty="0">
                <a:solidFill>
                  <a:srgbClr val="374151"/>
                </a:solidFill>
                <a:effectLst/>
                <a:latin typeface="Söhne"/>
              </a:rPr>
              <a:t>Third Stage:</a:t>
            </a:r>
            <a:r>
              <a:rPr lang="en-GB" sz="2400" b="0" i="0" dirty="0">
                <a:solidFill>
                  <a:srgbClr val="374151"/>
                </a:solidFill>
                <a:effectLst/>
                <a:latin typeface="Söhne"/>
              </a:rPr>
              <a:t> Placenta delivery.</a:t>
            </a:r>
          </a:p>
          <a:p>
            <a:pPr algn="l">
              <a:buFont typeface="Arial" panose="020B0604020202020204" pitchFamily="34" charset="0"/>
              <a:buChar char="•"/>
            </a:pPr>
            <a:r>
              <a:rPr lang="en-GB" sz="2800" b="1" i="0" dirty="0">
                <a:solidFill>
                  <a:srgbClr val="374151"/>
                </a:solidFill>
                <a:effectLst/>
                <a:latin typeface="Söhne"/>
              </a:rPr>
              <a:t>Methods of Childbirth:</a:t>
            </a:r>
            <a:endParaRPr lang="en-GB" sz="2800" b="0" i="0" dirty="0">
              <a:solidFill>
                <a:srgbClr val="374151"/>
              </a:solidFill>
              <a:effectLst/>
              <a:latin typeface="Söhne"/>
            </a:endParaRPr>
          </a:p>
          <a:p>
            <a:pPr marL="742950" lvl="1" indent="-285750" algn="l">
              <a:buFont typeface="Arial" panose="020B0604020202020204" pitchFamily="34" charset="0"/>
              <a:buChar char="•"/>
            </a:pPr>
            <a:r>
              <a:rPr lang="en-GB" sz="2400" b="0" i="0" dirty="0">
                <a:solidFill>
                  <a:srgbClr val="374151"/>
                </a:solidFill>
                <a:effectLst/>
                <a:latin typeface="Söhne"/>
              </a:rPr>
              <a:t>Vaginal birth or </a:t>
            </a:r>
            <a:r>
              <a:rPr lang="en-GB" sz="2400" b="0" i="0" dirty="0" err="1">
                <a:solidFill>
                  <a:srgbClr val="374151"/>
                </a:solidFill>
                <a:effectLst/>
                <a:latin typeface="Söhne"/>
              </a:rPr>
              <a:t>Cesarean</a:t>
            </a:r>
            <a:r>
              <a:rPr lang="en-GB" sz="2400" b="0" i="0" dirty="0">
                <a:solidFill>
                  <a:srgbClr val="374151"/>
                </a:solidFill>
                <a:effectLst/>
                <a:latin typeface="Söhne"/>
              </a:rPr>
              <a:t> section (C-Section).</a:t>
            </a:r>
          </a:p>
          <a:p>
            <a:endParaRPr lang="en-IN" sz="2800" dirty="0"/>
          </a:p>
        </p:txBody>
      </p:sp>
    </p:spTree>
    <p:extLst>
      <p:ext uri="{BB962C8B-B14F-4D97-AF65-F5344CB8AC3E}">
        <p14:creationId xmlns:p14="http://schemas.microsoft.com/office/powerpoint/2010/main" val="13939435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14A84-9F51-073B-28DA-E49635B45046}"/>
              </a:ext>
            </a:extLst>
          </p:cNvPr>
          <p:cNvSpPr>
            <a:spLocks noGrp="1"/>
          </p:cNvSpPr>
          <p:nvPr>
            <p:ph type="title"/>
          </p:nvPr>
        </p:nvSpPr>
        <p:spPr/>
        <p:txBody>
          <a:bodyPr/>
          <a:lstStyle/>
          <a:p>
            <a:r>
              <a:rPr lang="en-IN" b="1" i="0" dirty="0">
                <a:effectLst/>
                <a:latin typeface="Söhne"/>
              </a:rPr>
              <a:t>Contraception</a:t>
            </a:r>
            <a:endParaRPr lang="en-IN" dirty="0"/>
          </a:p>
        </p:txBody>
      </p:sp>
      <p:sp>
        <p:nvSpPr>
          <p:cNvPr id="3" name="Text Placeholder 2">
            <a:extLst>
              <a:ext uri="{FF2B5EF4-FFF2-40B4-BE49-F238E27FC236}">
                <a16:creationId xmlns:a16="http://schemas.microsoft.com/office/drawing/2014/main" id="{E83EF627-BA75-A55A-5D96-9BEC5296462A}"/>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9456192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76FA4-58A4-7594-7EA2-3134210C8BD9}"/>
              </a:ext>
            </a:extLst>
          </p:cNvPr>
          <p:cNvSpPr>
            <a:spLocks noGrp="1"/>
          </p:cNvSpPr>
          <p:nvPr>
            <p:ph type="title"/>
          </p:nvPr>
        </p:nvSpPr>
        <p:spPr/>
        <p:txBody>
          <a:bodyPr/>
          <a:lstStyle/>
          <a:p>
            <a:r>
              <a:rPr lang="en-IN" b="1" i="0" dirty="0">
                <a:effectLst/>
                <a:latin typeface="Söhne"/>
              </a:rPr>
              <a:t>Types of Contraception</a:t>
            </a:r>
            <a:endParaRPr lang="en-IN" dirty="0"/>
          </a:p>
        </p:txBody>
      </p:sp>
      <p:graphicFrame>
        <p:nvGraphicFramePr>
          <p:cNvPr id="4" name="Content Placeholder 3">
            <a:extLst>
              <a:ext uri="{FF2B5EF4-FFF2-40B4-BE49-F238E27FC236}">
                <a16:creationId xmlns:a16="http://schemas.microsoft.com/office/drawing/2014/main" id="{CDFB7610-8C7D-1997-6AA1-0A15C4D1ED0E}"/>
              </a:ext>
            </a:extLst>
          </p:cNvPr>
          <p:cNvGraphicFramePr>
            <a:graphicFrameLocks noGrp="1"/>
          </p:cNvGraphicFramePr>
          <p:nvPr>
            <p:ph idx="1"/>
            <p:extLst>
              <p:ext uri="{D42A27DB-BD31-4B8C-83A1-F6EECF244321}">
                <p14:modId xmlns:p14="http://schemas.microsoft.com/office/powerpoint/2010/main" val="3274655788"/>
              </p:ext>
            </p:extLst>
          </p:nvPr>
        </p:nvGraphicFramePr>
        <p:xfrm>
          <a:off x="1262063" y="1828800"/>
          <a:ext cx="8594725"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25887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96788-2DC7-12BC-5448-2C76369F3198}"/>
              </a:ext>
            </a:extLst>
          </p:cNvPr>
          <p:cNvSpPr>
            <a:spLocks noGrp="1"/>
          </p:cNvSpPr>
          <p:nvPr>
            <p:ph type="title"/>
          </p:nvPr>
        </p:nvSpPr>
        <p:spPr/>
        <p:txBody>
          <a:bodyPr/>
          <a:lstStyle/>
          <a:p>
            <a:r>
              <a:rPr lang="en-IN" b="1" i="0" dirty="0">
                <a:effectLst/>
                <a:latin typeface="Söhne"/>
              </a:rPr>
              <a:t>Barrier Methods</a:t>
            </a:r>
            <a:endParaRPr lang="en-IN" dirty="0"/>
          </a:p>
        </p:txBody>
      </p:sp>
      <p:sp>
        <p:nvSpPr>
          <p:cNvPr id="4" name="Text Placeholder 3">
            <a:extLst>
              <a:ext uri="{FF2B5EF4-FFF2-40B4-BE49-F238E27FC236}">
                <a16:creationId xmlns:a16="http://schemas.microsoft.com/office/drawing/2014/main" id="{3F172E8A-B0CD-4EF2-CEF5-F416287EE441}"/>
              </a:ext>
            </a:extLst>
          </p:cNvPr>
          <p:cNvSpPr>
            <a:spLocks noGrp="1"/>
          </p:cNvSpPr>
          <p:nvPr>
            <p:ph type="body" sz="half" idx="2"/>
          </p:nvPr>
        </p:nvSpPr>
        <p:spPr/>
        <p:txBody>
          <a:bodyPr>
            <a:normAutofit/>
          </a:bodyPr>
          <a:lstStyle/>
          <a:p>
            <a:r>
              <a:rPr lang="en-IN" sz="3200" b="0" i="0" dirty="0">
                <a:solidFill>
                  <a:srgbClr val="374151"/>
                </a:solidFill>
                <a:effectLst/>
                <a:latin typeface="Söhne"/>
              </a:rPr>
              <a:t>Condoms, diaphragms, cervical caps</a:t>
            </a:r>
            <a:endParaRPr lang="en-IN" sz="3200" dirty="0"/>
          </a:p>
        </p:txBody>
      </p:sp>
      <p:pic>
        <p:nvPicPr>
          <p:cNvPr id="7170" name="Picture 2">
            <a:extLst>
              <a:ext uri="{FF2B5EF4-FFF2-40B4-BE49-F238E27FC236}">
                <a16:creationId xmlns:a16="http://schemas.microsoft.com/office/drawing/2014/main" id="{58A11F60-169B-C308-F6F8-0A5FEC25A93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03738" y="1148953"/>
            <a:ext cx="6080125" cy="4560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19912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FC6A1-A5EC-1F1E-AD62-FFCEA316408B}"/>
              </a:ext>
            </a:extLst>
          </p:cNvPr>
          <p:cNvSpPr>
            <a:spLocks noGrp="1"/>
          </p:cNvSpPr>
          <p:nvPr>
            <p:ph type="title"/>
          </p:nvPr>
        </p:nvSpPr>
        <p:spPr/>
        <p:txBody>
          <a:bodyPr/>
          <a:lstStyle/>
          <a:p>
            <a:r>
              <a:rPr lang="en-IN" b="1" i="0" dirty="0">
                <a:effectLst/>
                <a:latin typeface="Söhne"/>
              </a:rPr>
              <a:t>Intrauterine Devices</a:t>
            </a:r>
            <a:endParaRPr lang="en-IN" dirty="0"/>
          </a:p>
        </p:txBody>
      </p:sp>
      <p:sp>
        <p:nvSpPr>
          <p:cNvPr id="4" name="Text Placeholder 3">
            <a:extLst>
              <a:ext uri="{FF2B5EF4-FFF2-40B4-BE49-F238E27FC236}">
                <a16:creationId xmlns:a16="http://schemas.microsoft.com/office/drawing/2014/main" id="{9B57B269-A598-D297-330D-B2D86178605D}"/>
              </a:ext>
            </a:extLst>
          </p:cNvPr>
          <p:cNvSpPr>
            <a:spLocks noGrp="1"/>
          </p:cNvSpPr>
          <p:nvPr>
            <p:ph type="body" sz="half" idx="2"/>
          </p:nvPr>
        </p:nvSpPr>
        <p:spPr/>
        <p:txBody>
          <a:bodyPr>
            <a:normAutofit/>
          </a:bodyPr>
          <a:lstStyle/>
          <a:p>
            <a:r>
              <a:rPr lang="en-GB" sz="3600" b="0" i="0" dirty="0">
                <a:solidFill>
                  <a:srgbClr val="374151"/>
                </a:solidFill>
                <a:effectLst/>
                <a:latin typeface="Söhne"/>
              </a:rPr>
              <a:t>Small devices inserted into the uterus.</a:t>
            </a:r>
            <a:endParaRPr lang="en-IN" sz="3600" dirty="0"/>
          </a:p>
        </p:txBody>
      </p:sp>
      <p:pic>
        <p:nvPicPr>
          <p:cNvPr id="8194" name="Picture 2">
            <a:extLst>
              <a:ext uri="{FF2B5EF4-FFF2-40B4-BE49-F238E27FC236}">
                <a16:creationId xmlns:a16="http://schemas.microsoft.com/office/drawing/2014/main" id="{A539A725-6713-CB57-50DD-43CCC797BB0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73168" y="1274935"/>
            <a:ext cx="5541264" cy="4308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6129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6D4A9-D425-FF58-D0DA-1F951FA7ADD0}"/>
              </a:ext>
            </a:extLst>
          </p:cNvPr>
          <p:cNvSpPr>
            <a:spLocks noGrp="1"/>
          </p:cNvSpPr>
          <p:nvPr>
            <p:ph type="title"/>
          </p:nvPr>
        </p:nvSpPr>
        <p:spPr/>
        <p:txBody>
          <a:bodyPr/>
          <a:lstStyle/>
          <a:p>
            <a:r>
              <a:rPr lang="en-IN" b="1" i="0" dirty="0">
                <a:effectLst/>
                <a:latin typeface="Söhne"/>
              </a:rPr>
              <a:t>Sterilization</a:t>
            </a:r>
            <a:endParaRPr lang="en-IN" dirty="0"/>
          </a:p>
        </p:txBody>
      </p:sp>
      <p:sp>
        <p:nvSpPr>
          <p:cNvPr id="4" name="Text Placeholder 3">
            <a:extLst>
              <a:ext uri="{FF2B5EF4-FFF2-40B4-BE49-F238E27FC236}">
                <a16:creationId xmlns:a16="http://schemas.microsoft.com/office/drawing/2014/main" id="{B2A05388-3B40-8559-0D6B-76F7F77C7C83}"/>
              </a:ext>
            </a:extLst>
          </p:cNvPr>
          <p:cNvSpPr>
            <a:spLocks noGrp="1"/>
          </p:cNvSpPr>
          <p:nvPr>
            <p:ph type="body" sz="half" idx="2"/>
          </p:nvPr>
        </p:nvSpPr>
        <p:spPr/>
        <p:txBody>
          <a:bodyPr>
            <a:normAutofit/>
          </a:bodyPr>
          <a:lstStyle/>
          <a:p>
            <a:r>
              <a:rPr lang="en-GB" sz="2800" b="0" i="0" dirty="0">
                <a:solidFill>
                  <a:srgbClr val="374151"/>
                </a:solidFill>
                <a:effectLst/>
                <a:latin typeface="Söhne"/>
              </a:rPr>
              <a:t>Permanent methods like tubal ligation or vasectomy.</a:t>
            </a:r>
            <a:endParaRPr lang="en-IN" sz="2800" dirty="0"/>
          </a:p>
        </p:txBody>
      </p:sp>
      <p:pic>
        <p:nvPicPr>
          <p:cNvPr id="9218" name="Picture 2" descr="What is voluntary sterilization? A health communication expert unpacks how  a legacy of forced sterilization shapes doctor-patient conversations today">
            <a:extLst>
              <a:ext uri="{FF2B5EF4-FFF2-40B4-BE49-F238E27FC236}">
                <a16:creationId xmlns:a16="http://schemas.microsoft.com/office/drawing/2014/main" id="{400AF2B1-7965-4FE5-A63D-0F0BECFD453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03738" y="1927209"/>
            <a:ext cx="6080125" cy="3003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38240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88626-2E57-B0E9-02B5-703E4D4FE552}"/>
              </a:ext>
            </a:extLst>
          </p:cNvPr>
          <p:cNvSpPr>
            <a:spLocks noGrp="1"/>
          </p:cNvSpPr>
          <p:nvPr>
            <p:ph type="title"/>
          </p:nvPr>
        </p:nvSpPr>
        <p:spPr/>
        <p:txBody>
          <a:bodyPr/>
          <a:lstStyle/>
          <a:p>
            <a:r>
              <a:rPr lang="en-IN" b="1" i="0" dirty="0">
                <a:effectLst/>
                <a:latin typeface="Söhne"/>
              </a:rPr>
              <a:t>Reproductive Health</a:t>
            </a:r>
            <a:endParaRPr lang="en-IN" dirty="0"/>
          </a:p>
        </p:txBody>
      </p:sp>
      <p:sp>
        <p:nvSpPr>
          <p:cNvPr id="3" name="Text Placeholder 2">
            <a:extLst>
              <a:ext uri="{FF2B5EF4-FFF2-40B4-BE49-F238E27FC236}">
                <a16:creationId xmlns:a16="http://schemas.microsoft.com/office/drawing/2014/main" id="{42CC77F4-9A76-F76E-6C98-76D49FD48E1C}"/>
              </a:ext>
            </a:extLst>
          </p:cNvPr>
          <p:cNvSpPr>
            <a:spLocks noGrp="1"/>
          </p:cNvSpPr>
          <p:nvPr>
            <p:ph type="body" idx="1"/>
          </p:nvPr>
        </p:nvSpPr>
        <p:spPr/>
        <p:txBody>
          <a:bodyPr/>
          <a:lstStyle/>
          <a:p>
            <a:r>
              <a:rPr lang="en-GB" b="0" i="0" dirty="0">
                <a:solidFill>
                  <a:srgbClr val="374151"/>
                </a:solidFill>
                <a:effectLst/>
                <a:latin typeface="Söhne"/>
              </a:rPr>
              <a:t>Involves the physical, mental, and social well-being of the reproductive system.</a:t>
            </a:r>
            <a:endParaRPr lang="en-IN" dirty="0"/>
          </a:p>
        </p:txBody>
      </p:sp>
    </p:spTree>
    <p:extLst>
      <p:ext uri="{BB962C8B-B14F-4D97-AF65-F5344CB8AC3E}">
        <p14:creationId xmlns:p14="http://schemas.microsoft.com/office/powerpoint/2010/main" val="4086455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E58E0-5A26-AE2F-F3A2-EDA92A717EAF}"/>
              </a:ext>
            </a:extLst>
          </p:cNvPr>
          <p:cNvSpPr>
            <a:spLocks noGrp="1"/>
          </p:cNvSpPr>
          <p:nvPr>
            <p:ph type="title"/>
          </p:nvPr>
        </p:nvSpPr>
        <p:spPr/>
        <p:txBody>
          <a:bodyPr/>
          <a:lstStyle/>
          <a:p>
            <a:r>
              <a:rPr lang="en-IN" b="1" i="0" dirty="0">
                <a:effectLst/>
                <a:latin typeface="Söhne"/>
              </a:rPr>
              <a:t>Reproductive Health</a:t>
            </a:r>
            <a:endParaRPr lang="en-IN" dirty="0"/>
          </a:p>
        </p:txBody>
      </p:sp>
      <p:sp>
        <p:nvSpPr>
          <p:cNvPr id="3" name="Content Placeholder 2">
            <a:extLst>
              <a:ext uri="{FF2B5EF4-FFF2-40B4-BE49-F238E27FC236}">
                <a16:creationId xmlns:a16="http://schemas.microsoft.com/office/drawing/2014/main" id="{C9D429D5-DCC7-BF87-66BD-2C113601D05F}"/>
              </a:ext>
            </a:extLst>
          </p:cNvPr>
          <p:cNvSpPr>
            <a:spLocks noGrp="1"/>
          </p:cNvSpPr>
          <p:nvPr>
            <p:ph idx="1"/>
          </p:nvPr>
        </p:nvSpPr>
        <p:spPr/>
        <p:txBody>
          <a:bodyPr>
            <a:normAutofit/>
          </a:bodyPr>
          <a:lstStyle/>
          <a:p>
            <a:pPr algn="l">
              <a:buFont typeface="Arial" panose="020B0604020202020204" pitchFamily="34" charset="0"/>
              <a:buChar char="•"/>
            </a:pPr>
            <a:r>
              <a:rPr lang="en-IN" sz="2800" b="1" i="0" dirty="0">
                <a:solidFill>
                  <a:srgbClr val="374151"/>
                </a:solidFill>
                <a:effectLst/>
                <a:latin typeface="Söhne"/>
              </a:rPr>
              <a:t>Components:</a:t>
            </a:r>
            <a:endParaRPr lang="en-IN" sz="2800" b="0" i="0" dirty="0">
              <a:solidFill>
                <a:srgbClr val="374151"/>
              </a:solidFill>
              <a:effectLst/>
              <a:latin typeface="Söhne"/>
            </a:endParaRPr>
          </a:p>
          <a:p>
            <a:pPr marL="742950" lvl="1" indent="-285750" algn="l">
              <a:buFont typeface="Arial" panose="020B0604020202020204" pitchFamily="34" charset="0"/>
              <a:buChar char="•"/>
            </a:pPr>
            <a:r>
              <a:rPr lang="en-IN" sz="2400" b="0" i="0" dirty="0">
                <a:solidFill>
                  <a:srgbClr val="374151"/>
                </a:solidFill>
                <a:effectLst/>
                <a:latin typeface="Söhne"/>
              </a:rPr>
              <a:t>Family planning, safe sex practices, and access to reproductive healthcare.</a:t>
            </a:r>
          </a:p>
          <a:p>
            <a:pPr algn="l">
              <a:buFont typeface="Arial" panose="020B0604020202020204" pitchFamily="34" charset="0"/>
              <a:buChar char="•"/>
            </a:pPr>
            <a:r>
              <a:rPr lang="en-IN" sz="2800" b="1" i="0" dirty="0">
                <a:solidFill>
                  <a:srgbClr val="374151"/>
                </a:solidFill>
                <a:effectLst/>
                <a:latin typeface="Söhne"/>
              </a:rPr>
              <a:t>Sexually Transmitted Diseases (STDs):</a:t>
            </a:r>
            <a:endParaRPr lang="en-IN" sz="2800" b="0" i="0" dirty="0">
              <a:solidFill>
                <a:srgbClr val="374151"/>
              </a:solidFill>
              <a:effectLst/>
              <a:latin typeface="Söhne"/>
            </a:endParaRPr>
          </a:p>
          <a:p>
            <a:pPr marL="742950" lvl="1" indent="-285750" algn="l">
              <a:buFont typeface="Arial" panose="020B0604020202020204" pitchFamily="34" charset="0"/>
              <a:buChar char="•"/>
            </a:pPr>
            <a:r>
              <a:rPr lang="en-IN" sz="2400" b="1" i="0" dirty="0">
                <a:solidFill>
                  <a:srgbClr val="374151"/>
                </a:solidFill>
                <a:effectLst/>
                <a:latin typeface="Söhne"/>
              </a:rPr>
              <a:t>Definition:</a:t>
            </a:r>
            <a:r>
              <a:rPr lang="en-IN" sz="2400" b="0" i="0" dirty="0">
                <a:solidFill>
                  <a:srgbClr val="374151"/>
                </a:solidFill>
                <a:effectLst/>
                <a:latin typeface="Söhne"/>
              </a:rPr>
              <a:t> Infections transmitted through sexual contact.</a:t>
            </a:r>
          </a:p>
          <a:p>
            <a:pPr marL="742950" lvl="1" indent="-285750" algn="l">
              <a:buFont typeface="Arial" panose="020B0604020202020204" pitchFamily="34" charset="0"/>
              <a:buChar char="•"/>
            </a:pPr>
            <a:r>
              <a:rPr lang="en-IN" sz="2400" b="1" i="0" dirty="0">
                <a:solidFill>
                  <a:srgbClr val="374151"/>
                </a:solidFill>
                <a:effectLst/>
                <a:latin typeface="Söhne"/>
              </a:rPr>
              <a:t>Common STDs:</a:t>
            </a:r>
            <a:r>
              <a:rPr lang="en-IN" sz="2400" b="0" i="0" dirty="0">
                <a:solidFill>
                  <a:srgbClr val="374151"/>
                </a:solidFill>
                <a:effectLst/>
                <a:latin typeface="Söhne"/>
              </a:rPr>
              <a:t> HIV/AIDS, chlamydia, </a:t>
            </a:r>
            <a:r>
              <a:rPr lang="en-IN" sz="2400" b="0" i="0" dirty="0" err="1">
                <a:solidFill>
                  <a:srgbClr val="374151"/>
                </a:solidFill>
                <a:effectLst/>
                <a:latin typeface="Söhne"/>
              </a:rPr>
              <a:t>gonorrhea</a:t>
            </a:r>
            <a:r>
              <a:rPr lang="en-IN" sz="2400" b="0" i="0" dirty="0">
                <a:solidFill>
                  <a:srgbClr val="374151"/>
                </a:solidFill>
                <a:effectLst/>
                <a:latin typeface="Söhne"/>
              </a:rPr>
              <a:t>, syphilis, herpes, HPV.</a:t>
            </a:r>
          </a:p>
          <a:p>
            <a:pPr marL="742950" lvl="1" indent="-285750" algn="l">
              <a:buFont typeface="Arial" panose="020B0604020202020204" pitchFamily="34" charset="0"/>
              <a:buChar char="•"/>
            </a:pPr>
            <a:r>
              <a:rPr lang="en-IN" sz="2400" b="1" i="0" dirty="0">
                <a:solidFill>
                  <a:srgbClr val="374151"/>
                </a:solidFill>
                <a:effectLst/>
                <a:latin typeface="Söhne"/>
              </a:rPr>
              <a:t>Prevention:</a:t>
            </a:r>
            <a:r>
              <a:rPr lang="en-IN" sz="2400" b="0" i="0" dirty="0">
                <a:solidFill>
                  <a:srgbClr val="374151"/>
                </a:solidFill>
                <a:effectLst/>
                <a:latin typeface="Söhne"/>
              </a:rPr>
              <a:t> Safe sex practices (condoms), vaccination (HPV), regular screenings.</a:t>
            </a:r>
          </a:p>
          <a:p>
            <a:endParaRPr lang="en-IN" sz="2800" dirty="0"/>
          </a:p>
        </p:txBody>
      </p:sp>
    </p:spTree>
    <p:extLst>
      <p:ext uri="{BB962C8B-B14F-4D97-AF65-F5344CB8AC3E}">
        <p14:creationId xmlns:p14="http://schemas.microsoft.com/office/powerpoint/2010/main" val="40688707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794F0-84B9-C046-DE45-55009BC9CE1F}"/>
              </a:ext>
            </a:extLst>
          </p:cNvPr>
          <p:cNvSpPr>
            <a:spLocks noGrp="1"/>
          </p:cNvSpPr>
          <p:nvPr>
            <p:ph type="title"/>
          </p:nvPr>
        </p:nvSpPr>
        <p:spPr/>
        <p:txBody>
          <a:bodyPr/>
          <a:lstStyle/>
          <a:p>
            <a:r>
              <a:rPr lang="en-IN" b="1" i="0" dirty="0">
                <a:effectLst/>
                <a:latin typeface="Söhne"/>
              </a:rPr>
              <a:t>Reproductive Health</a:t>
            </a:r>
            <a:endParaRPr lang="en-IN" dirty="0"/>
          </a:p>
        </p:txBody>
      </p:sp>
      <p:sp>
        <p:nvSpPr>
          <p:cNvPr id="3" name="Content Placeholder 2">
            <a:extLst>
              <a:ext uri="{FF2B5EF4-FFF2-40B4-BE49-F238E27FC236}">
                <a16:creationId xmlns:a16="http://schemas.microsoft.com/office/drawing/2014/main" id="{D62AE21A-9DC1-52F6-4674-5CF716B59508}"/>
              </a:ext>
            </a:extLst>
          </p:cNvPr>
          <p:cNvSpPr>
            <a:spLocks noGrp="1"/>
          </p:cNvSpPr>
          <p:nvPr>
            <p:ph idx="1"/>
          </p:nvPr>
        </p:nvSpPr>
        <p:spPr/>
        <p:txBody>
          <a:bodyPr/>
          <a:lstStyle/>
          <a:p>
            <a:pPr marL="0" indent="0">
              <a:buNone/>
            </a:pPr>
            <a:r>
              <a:rPr lang="en-GB" sz="2400" b="1" dirty="0"/>
              <a:t>Infertility:</a:t>
            </a:r>
          </a:p>
          <a:p>
            <a:endParaRPr lang="en-GB" dirty="0"/>
          </a:p>
          <a:p>
            <a:r>
              <a:rPr lang="en-GB" dirty="0"/>
              <a:t>Definition: Inability to conceive after a year of unprotected intercourse.</a:t>
            </a:r>
          </a:p>
          <a:p>
            <a:r>
              <a:rPr lang="en-GB" dirty="0"/>
              <a:t>Causes: Physical issues, hormonal imbalances, age, lifestyle factors.</a:t>
            </a:r>
          </a:p>
          <a:p>
            <a:r>
              <a:rPr lang="en-GB" dirty="0"/>
              <a:t>Diagnosis: Medical evaluations, tests for both partners.</a:t>
            </a:r>
          </a:p>
          <a:p>
            <a:r>
              <a:rPr lang="en-GB" dirty="0"/>
              <a:t>Treatment: Assisted reproductive technologies (ART), medications, surgery.</a:t>
            </a:r>
          </a:p>
          <a:p>
            <a:r>
              <a:rPr lang="en-GB" dirty="0"/>
              <a:t>Emotional Impact: Emotional support is crucial during fertility challenges.</a:t>
            </a:r>
            <a:endParaRPr lang="en-IN" dirty="0"/>
          </a:p>
        </p:txBody>
      </p:sp>
    </p:spTree>
    <p:extLst>
      <p:ext uri="{BB962C8B-B14F-4D97-AF65-F5344CB8AC3E}">
        <p14:creationId xmlns:p14="http://schemas.microsoft.com/office/powerpoint/2010/main" val="3972338016"/>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emplate>TM03457515[[fn=View]]</Template>
  <TotalTime>49</TotalTime>
  <Words>1271</Words>
  <Application>Microsoft Office PowerPoint</Application>
  <PresentationFormat>Widescreen</PresentationFormat>
  <Paragraphs>146</Paragraphs>
  <Slides>38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Century Schoolbook</vt:lpstr>
      <vt:lpstr>Söhne</vt:lpstr>
      <vt:lpstr>Wingdings 2</vt:lpstr>
      <vt:lpstr>View</vt:lpstr>
      <vt:lpstr>Reproduction in Humans</vt:lpstr>
      <vt:lpstr>The importance of reproduction in the continuation of the human species.</vt:lpstr>
      <vt:lpstr>Male Reproductive System</vt:lpstr>
      <vt:lpstr>PowerPoint Presentation</vt:lpstr>
      <vt:lpstr>Anatomy:</vt:lpstr>
      <vt:lpstr>Anatomy:</vt:lpstr>
      <vt:lpstr>Anatomy:</vt:lpstr>
      <vt:lpstr>Function</vt:lpstr>
      <vt:lpstr>Female Reproductive System</vt:lpstr>
      <vt:lpstr>PowerPoint Presentation</vt:lpstr>
      <vt:lpstr>Anatomy</vt:lpstr>
      <vt:lpstr>Anatomy</vt:lpstr>
      <vt:lpstr>Anatomy</vt:lpstr>
      <vt:lpstr>Function</vt:lpstr>
      <vt:lpstr>Function</vt:lpstr>
      <vt:lpstr>Menstrual Cycle</vt:lpstr>
      <vt:lpstr>PowerPoint Presentation</vt:lpstr>
      <vt:lpstr>PowerPoint Presentation</vt:lpstr>
      <vt:lpstr>Menstrual Cycle</vt:lpstr>
      <vt:lpstr>Menstrual Cycle</vt:lpstr>
      <vt:lpstr>Fertilization</vt:lpstr>
      <vt:lpstr>PowerPoint Presentation</vt:lpstr>
      <vt:lpstr>Pregnancy</vt:lpstr>
      <vt:lpstr>PowerPoint Presentation</vt:lpstr>
      <vt:lpstr>Stages</vt:lpstr>
      <vt:lpstr>Stages</vt:lpstr>
      <vt:lpstr>Placenta</vt:lpstr>
      <vt:lpstr>Placenta</vt:lpstr>
      <vt:lpstr>Childbirth</vt:lpstr>
      <vt:lpstr>Childbirth</vt:lpstr>
      <vt:lpstr>Contraception</vt:lpstr>
      <vt:lpstr>Types of Contraception</vt:lpstr>
      <vt:lpstr>Barrier Methods</vt:lpstr>
      <vt:lpstr>Intrauterine Devices</vt:lpstr>
      <vt:lpstr>Sterilization</vt:lpstr>
      <vt:lpstr>Reproductive Health</vt:lpstr>
      <vt:lpstr>Reproductive Health</vt:lpstr>
      <vt:lpstr>Reproductive Health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Reproduction in Humans</dc:title>
  <dc:creator>samar4edu@gmail.com</dc:creator>
  <cp:lastModifiedBy>samar4edu@gmail.com</cp:lastModifiedBy>
  <cp:revision>1</cp:revision>
  <dcterms:created xsi:type="dcterms:W3CDTF">2023-12-24T04:34:28Z</dcterms:created>
  <dcterms:modified xsi:type="dcterms:W3CDTF">2023-12-24T05:23:53Z</dcterms:modified>
</cp:coreProperties>
</file>