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6" r:id="rId2"/>
    <p:sldId id="257" r:id="rId3"/>
    <p:sldId id="268" r:id="rId4"/>
    <p:sldId id="258" r:id="rId5"/>
    <p:sldId id="259" r:id="rId6"/>
    <p:sldId id="269" r:id="rId7"/>
    <p:sldId id="274" r:id="rId8"/>
    <p:sldId id="271" r:id="rId9"/>
    <p:sldId id="262" r:id="rId10"/>
    <p:sldId id="272" r:id="rId11"/>
    <p:sldId id="263" r:id="rId12"/>
    <p:sldId id="273" r:id="rId13"/>
    <p:sldId id="264" r:id="rId14"/>
    <p:sldId id="266" r:id="rId15"/>
    <p:sldId id="267"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6FD87B-5819-4D88-9226-7EBD96464873}"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IN"/>
        </a:p>
      </dgm:t>
    </dgm:pt>
    <dgm:pt modelId="{916A1967-7C13-4C09-B9C3-C9EDC9888F6C}">
      <dgm:prSet phldrT="[Text]"/>
      <dgm:spPr/>
      <dgm:t>
        <a:bodyPr/>
        <a:lstStyle/>
        <a:p>
          <a:r>
            <a:rPr lang="en-IN" b="1" i="0" dirty="0"/>
            <a:t>Wind Pollination (Anemophily)</a:t>
          </a:r>
          <a:endParaRPr lang="en-IN" dirty="0"/>
        </a:p>
      </dgm:t>
    </dgm:pt>
    <dgm:pt modelId="{66F399E5-235C-444C-AB50-B3288F190419}" type="parTrans" cxnId="{446994F2-855F-4466-B75A-E21F208C3C1D}">
      <dgm:prSet/>
      <dgm:spPr/>
      <dgm:t>
        <a:bodyPr/>
        <a:lstStyle/>
        <a:p>
          <a:endParaRPr lang="en-IN"/>
        </a:p>
      </dgm:t>
    </dgm:pt>
    <dgm:pt modelId="{5434D453-A77A-40C8-A713-2E80D6ACC218}" type="sibTrans" cxnId="{446994F2-855F-4466-B75A-E21F208C3C1D}">
      <dgm:prSet/>
      <dgm:spPr/>
      <dgm:t>
        <a:bodyPr/>
        <a:lstStyle/>
        <a:p>
          <a:endParaRPr lang="en-IN"/>
        </a:p>
      </dgm:t>
    </dgm:pt>
    <dgm:pt modelId="{EF410A87-A517-4F3D-BA65-F82168B23184}">
      <dgm:prSet phldrT="[Text]"/>
      <dgm:spPr/>
      <dgm:t>
        <a:bodyPr/>
        <a:lstStyle/>
        <a:p>
          <a:r>
            <a:rPr lang="en-IN" b="1" i="0" dirty="0"/>
            <a:t>Insect Pollination (Entomophily)</a:t>
          </a:r>
          <a:endParaRPr lang="en-IN" dirty="0"/>
        </a:p>
      </dgm:t>
    </dgm:pt>
    <dgm:pt modelId="{5859FFF8-1D30-45E8-BD6D-B6EF1900C8FE}" type="parTrans" cxnId="{696C3EE8-96AD-4C42-BB98-DCA3E6C98487}">
      <dgm:prSet/>
      <dgm:spPr/>
      <dgm:t>
        <a:bodyPr/>
        <a:lstStyle/>
        <a:p>
          <a:endParaRPr lang="en-IN"/>
        </a:p>
      </dgm:t>
    </dgm:pt>
    <dgm:pt modelId="{C482101F-E6B3-421F-826F-A8168778B258}" type="sibTrans" cxnId="{696C3EE8-96AD-4C42-BB98-DCA3E6C98487}">
      <dgm:prSet/>
      <dgm:spPr/>
      <dgm:t>
        <a:bodyPr/>
        <a:lstStyle/>
        <a:p>
          <a:endParaRPr lang="en-IN"/>
        </a:p>
      </dgm:t>
    </dgm:pt>
    <dgm:pt modelId="{08841DC1-B7AE-4C0D-AC04-861E399EDAB0}">
      <dgm:prSet phldrT="[Text]"/>
      <dgm:spPr/>
      <dgm:t>
        <a:bodyPr/>
        <a:lstStyle/>
        <a:p>
          <a:r>
            <a:rPr lang="en-IN" b="1" i="0" dirty="0"/>
            <a:t>Bird Pollination (Ornithophily)</a:t>
          </a:r>
          <a:endParaRPr lang="en-IN" dirty="0"/>
        </a:p>
      </dgm:t>
    </dgm:pt>
    <dgm:pt modelId="{7DD43A41-CADF-4699-BD7D-3FA29C915BA5}" type="parTrans" cxnId="{68D8F218-D300-457B-9B04-04CE946B3DC2}">
      <dgm:prSet/>
      <dgm:spPr/>
      <dgm:t>
        <a:bodyPr/>
        <a:lstStyle/>
        <a:p>
          <a:endParaRPr lang="en-IN"/>
        </a:p>
      </dgm:t>
    </dgm:pt>
    <dgm:pt modelId="{DD60CB22-9B22-468C-9341-A43BCF394313}" type="sibTrans" cxnId="{68D8F218-D300-457B-9B04-04CE946B3DC2}">
      <dgm:prSet/>
      <dgm:spPr/>
      <dgm:t>
        <a:bodyPr/>
        <a:lstStyle/>
        <a:p>
          <a:endParaRPr lang="en-IN"/>
        </a:p>
      </dgm:t>
    </dgm:pt>
    <dgm:pt modelId="{F0E27219-BC6C-4102-BEF7-3C3B077AD057}" type="pres">
      <dgm:prSet presAssocID="{FA6FD87B-5819-4D88-9226-7EBD96464873}" presName="linear" presStyleCnt="0">
        <dgm:presLayoutVars>
          <dgm:dir/>
          <dgm:animLvl val="lvl"/>
          <dgm:resizeHandles val="exact"/>
        </dgm:presLayoutVars>
      </dgm:prSet>
      <dgm:spPr/>
    </dgm:pt>
    <dgm:pt modelId="{7EE9691A-9712-428F-815E-A1E45B750B1F}" type="pres">
      <dgm:prSet presAssocID="{916A1967-7C13-4C09-B9C3-C9EDC9888F6C}" presName="parentLin" presStyleCnt="0"/>
      <dgm:spPr/>
    </dgm:pt>
    <dgm:pt modelId="{90ADF5DC-61BE-4C8B-9486-7D86AB7939AA}" type="pres">
      <dgm:prSet presAssocID="{916A1967-7C13-4C09-B9C3-C9EDC9888F6C}" presName="parentLeftMargin" presStyleLbl="node1" presStyleIdx="0" presStyleCnt="3"/>
      <dgm:spPr/>
    </dgm:pt>
    <dgm:pt modelId="{3386E943-F4A6-4C0E-B2F5-82370A58E589}" type="pres">
      <dgm:prSet presAssocID="{916A1967-7C13-4C09-B9C3-C9EDC9888F6C}" presName="parentText" presStyleLbl="node1" presStyleIdx="0" presStyleCnt="3">
        <dgm:presLayoutVars>
          <dgm:chMax val="0"/>
          <dgm:bulletEnabled val="1"/>
        </dgm:presLayoutVars>
      </dgm:prSet>
      <dgm:spPr/>
    </dgm:pt>
    <dgm:pt modelId="{1C0BAFFD-B2C4-45C5-9E24-2C12F9B8FC64}" type="pres">
      <dgm:prSet presAssocID="{916A1967-7C13-4C09-B9C3-C9EDC9888F6C}" presName="negativeSpace" presStyleCnt="0"/>
      <dgm:spPr/>
    </dgm:pt>
    <dgm:pt modelId="{1C11A29B-B05D-4318-A92C-C9A88AA60EE8}" type="pres">
      <dgm:prSet presAssocID="{916A1967-7C13-4C09-B9C3-C9EDC9888F6C}" presName="childText" presStyleLbl="conFgAcc1" presStyleIdx="0" presStyleCnt="3">
        <dgm:presLayoutVars>
          <dgm:bulletEnabled val="1"/>
        </dgm:presLayoutVars>
      </dgm:prSet>
      <dgm:spPr/>
    </dgm:pt>
    <dgm:pt modelId="{2FF1D0D0-7227-40C6-921B-23E2A868FB93}" type="pres">
      <dgm:prSet presAssocID="{5434D453-A77A-40C8-A713-2E80D6ACC218}" presName="spaceBetweenRectangles" presStyleCnt="0"/>
      <dgm:spPr/>
    </dgm:pt>
    <dgm:pt modelId="{0F0D4C8B-7BC8-41E0-8AEA-BD686100E826}" type="pres">
      <dgm:prSet presAssocID="{EF410A87-A517-4F3D-BA65-F82168B23184}" presName="parentLin" presStyleCnt="0"/>
      <dgm:spPr/>
    </dgm:pt>
    <dgm:pt modelId="{D3BBF148-5E4B-4494-8EC9-372FFCDED9F5}" type="pres">
      <dgm:prSet presAssocID="{EF410A87-A517-4F3D-BA65-F82168B23184}" presName="parentLeftMargin" presStyleLbl="node1" presStyleIdx="0" presStyleCnt="3"/>
      <dgm:spPr/>
    </dgm:pt>
    <dgm:pt modelId="{69082925-D011-403F-AA9E-77A525AA2FEC}" type="pres">
      <dgm:prSet presAssocID="{EF410A87-A517-4F3D-BA65-F82168B23184}" presName="parentText" presStyleLbl="node1" presStyleIdx="1" presStyleCnt="3">
        <dgm:presLayoutVars>
          <dgm:chMax val="0"/>
          <dgm:bulletEnabled val="1"/>
        </dgm:presLayoutVars>
      </dgm:prSet>
      <dgm:spPr/>
    </dgm:pt>
    <dgm:pt modelId="{E30FC1DE-708A-4753-88B5-32FFE4C6FF55}" type="pres">
      <dgm:prSet presAssocID="{EF410A87-A517-4F3D-BA65-F82168B23184}" presName="negativeSpace" presStyleCnt="0"/>
      <dgm:spPr/>
    </dgm:pt>
    <dgm:pt modelId="{EA7D516A-6711-4A27-AEC7-7BE51DEF9409}" type="pres">
      <dgm:prSet presAssocID="{EF410A87-A517-4F3D-BA65-F82168B23184}" presName="childText" presStyleLbl="conFgAcc1" presStyleIdx="1" presStyleCnt="3">
        <dgm:presLayoutVars>
          <dgm:bulletEnabled val="1"/>
        </dgm:presLayoutVars>
      </dgm:prSet>
      <dgm:spPr/>
    </dgm:pt>
    <dgm:pt modelId="{BFE65A15-6B34-4F98-8CC5-F874D9DD6D89}" type="pres">
      <dgm:prSet presAssocID="{C482101F-E6B3-421F-826F-A8168778B258}" presName="spaceBetweenRectangles" presStyleCnt="0"/>
      <dgm:spPr/>
    </dgm:pt>
    <dgm:pt modelId="{B4BF5183-FD0E-451A-8150-0F71F89188F9}" type="pres">
      <dgm:prSet presAssocID="{08841DC1-B7AE-4C0D-AC04-861E399EDAB0}" presName="parentLin" presStyleCnt="0"/>
      <dgm:spPr/>
    </dgm:pt>
    <dgm:pt modelId="{23BA450E-F752-476A-ACE1-9F3241D4C688}" type="pres">
      <dgm:prSet presAssocID="{08841DC1-B7AE-4C0D-AC04-861E399EDAB0}" presName="parentLeftMargin" presStyleLbl="node1" presStyleIdx="1" presStyleCnt="3"/>
      <dgm:spPr/>
    </dgm:pt>
    <dgm:pt modelId="{7D6E1306-04AD-4BD7-A1A5-ACF9B8C4CEFB}" type="pres">
      <dgm:prSet presAssocID="{08841DC1-B7AE-4C0D-AC04-861E399EDAB0}" presName="parentText" presStyleLbl="node1" presStyleIdx="2" presStyleCnt="3">
        <dgm:presLayoutVars>
          <dgm:chMax val="0"/>
          <dgm:bulletEnabled val="1"/>
        </dgm:presLayoutVars>
      </dgm:prSet>
      <dgm:spPr/>
    </dgm:pt>
    <dgm:pt modelId="{4D2E35C5-A9DF-47FF-9817-FC2D463C7465}" type="pres">
      <dgm:prSet presAssocID="{08841DC1-B7AE-4C0D-AC04-861E399EDAB0}" presName="negativeSpace" presStyleCnt="0"/>
      <dgm:spPr/>
    </dgm:pt>
    <dgm:pt modelId="{CA2648B8-08E2-47C2-B7CD-76EF536E8C7E}" type="pres">
      <dgm:prSet presAssocID="{08841DC1-B7AE-4C0D-AC04-861E399EDAB0}" presName="childText" presStyleLbl="conFgAcc1" presStyleIdx="2" presStyleCnt="3">
        <dgm:presLayoutVars>
          <dgm:bulletEnabled val="1"/>
        </dgm:presLayoutVars>
      </dgm:prSet>
      <dgm:spPr/>
    </dgm:pt>
  </dgm:ptLst>
  <dgm:cxnLst>
    <dgm:cxn modelId="{2D3F7800-F1FD-4535-8DB0-931800A38E3E}" type="presOf" srcId="{916A1967-7C13-4C09-B9C3-C9EDC9888F6C}" destId="{90ADF5DC-61BE-4C8B-9486-7D86AB7939AA}" srcOrd="0" destOrd="0" presId="urn:microsoft.com/office/officeart/2005/8/layout/list1"/>
    <dgm:cxn modelId="{68D8F218-D300-457B-9B04-04CE946B3DC2}" srcId="{FA6FD87B-5819-4D88-9226-7EBD96464873}" destId="{08841DC1-B7AE-4C0D-AC04-861E399EDAB0}" srcOrd="2" destOrd="0" parTransId="{7DD43A41-CADF-4699-BD7D-3FA29C915BA5}" sibTransId="{DD60CB22-9B22-468C-9341-A43BCF394313}"/>
    <dgm:cxn modelId="{95178E5D-3FE2-4662-BB90-68D7B3D12335}" type="presOf" srcId="{FA6FD87B-5819-4D88-9226-7EBD96464873}" destId="{F0E27219-BC6C-4102-BEF7-3C3B077AD057}" srcOrd="0" destOrd="0" presId="urn:microsoft.com/office/officeart/2005/8/layout/list1"/>
    <dgm:cxn modelId="{870B2660-3E38-41BE-95EF-EDDCCEE6CADE}" type="presOf" srcId="{EF410A87-A517-4F3D-BA65-F82168B23184}" destId="{69082925-D011-403F-AA9E-77A525AA2FEC}" srcOrd="1" destOrd="0" presId="urn:microsoft.com/office/officeart/2005/8/layout/list1"/>
    <dgm:cxn modelId="{DCC891AF-FE9C-42A1-A47D-95C9010D5092}" type="presOf" srcId="{08841DC1-B7AE-4C0D-AC04-861E399EDAB0}" destId="{23BA450E-F752-476A-ACE1-9F3241D4C688}" srcOrd="0" destOrd="0" presId="urn:microsoft.com/office/officeart/2005/8/layout/list1"/>
    <dgm:cxn modelId="{06BB9BC0-D9F0-42B9-BEF7-32624E7C1F82}" type="presOf" srcId="{EF410A87-A517-4F3D-BA65-F82168B23184}" destId="{D3BBF148-5E4B-4494-8EC9-372FFCDED9F5}" srcOrd="0" destOrd="0" presId="urn:microsoft.com/office/officeart/2005/8/layout/list1"/>
    <dgm:cxn modelId="{18C35AC1-F53F-42C0-94CE-422D8FA235E9}" type="presOf" srcId="{08841DC1-B7AE-4C0D-AC04-861E399EDAB0}" destId="{7D6E1306-04AD-4BD7-A1A5-ACF9B8C4CEFB}" srcOrd="1" destOrd="0" presId="urn:microsoft.com/office/officeart/2005/8/layout/list1"/>
    <dgm:cxn modelId="{696C3EE8-96AD-4C42-BB98-DCA3E6C98487}" srcId="{FA6FD87B-5819-4D88-9226-7EBD96464873}" destId="{EF410A87-A517-4F3D-BA65-F82168B23184}" srcOrd="1" destOrd="0" parTransId="{5859FFF8-1D30-45E8-BD6D-B6EF1900C8FE}" sibTransId="{C482101F-E6B3-421F-826F-A8168778B258}"/>
    <dgm:cxn modelId="{2CA8F2F1-4736-4D80-B618-725B5BA9A1E4}" type="presOf" srcId="{916A1967-7C13-4C09-B9C3-C9EDC9888F6C}" destId="{3386E943-F4A6-4C0E-B2F5-82370A58E589}" srcOrd="1" destOrd="0" presId="urn:microsoft.com/office/officeart/2005/8/layout/list1"/>
    <dgm:cxn modelId="{446994F2-855F-4466-B75A-E21F208C3C1D}" srcId="{FA6FD87B-5819-4D88-9226-7EBD96464873}" destId="{916A1967-7C13-4C09-B9C3-C9EDC9888F6C}" srcOrd="0" destOrd="0" parTransId="{66F399E5-235C-444C-AB50-B3288F190419}" sibTransId="{5434D453-A77A-40C8-A713-2E80D6ACC218}"/>
    <dgm:cxn modelId="{C734BFE1-53B3-4BD7-A449-0549D66E1FB8}" type="presParOf" srcId="{F0E27219-BC6C-4102-BEF7-3C3B077AD057}" destId="{7EE9691A-9712-428F-815E-A1E45B750B1F}" srcOrd="0" destOrd="0" presId="urn:microsoft.com/office/officeart/2005/8/layout/list1"/>
    <dgm:cxn modelId="{F30FEAE5-E246-4F90-BBBE-4CC20B5B0EF9}" type="presParOf" srcId="{7EE9691A-9712-428F-815E-A1E45B750B1F}" destId="{90ADF5DC-61BE-4C8B-9486-7D86AB7939AA}" srcOrd="0" destOrd="0" presId="urn:microsoft.com/office/officeart/2005/8/layout/list1"/>
    <dgm:cxn modelId="{2B44EBD2-60BB-4D3A-8575-95E52F202D35}" type="presParOf" srcId="{7EE9691A-9712-428F-815E-A1E45B750B1F}" destId="{3386E943-F4A6-4C0E-B2F5-82370A58E589}" srcOrd="1" destOrd="0" presId="urn:microsoft.com/office/officeart/2005/8/layout/list1"/>
    <dgm:cxn modelId="{162F3A5B-CA9C-4730-BCBA-01037366CFF6}" type="presParOf" srcId="{F0E27219-BC6C-4102-BEF7-3C3B077AD057}" destId="{1C0BAFFD-B2C4-45C5-9E24-2C12F9B8FC64}" srcOrd="1" destOrd="0" presId="urn:microsoft.com/office/officeart/2005/8/layout/list1"/>
    <dgm:cxn modelId="{F22465E5-D59B-4B89-964A-B874D33C21D4}" type="presParOf" srcId="{F0E27219-BC6C-4102-BEF7-3C3B077AD057}" destId="{1C11A29B-B05D-4318-A92C-C9A88AA60EE8}" srcOrd="2" destOrd="0" presId="urn:microsoft.com/office/officeart/2005/8/layout/list1"/>
    <dgm:cxn modelId="{16F5A74C-3864-4BCB-9D64-DF6474F97506}" type="presParOf" srcId="{F0E27219-BC6C-4102-BEF7-3C3B077AD057}" destId="{2FF1D0D0-7227-40C6-921B-23E2A868FB93}" srcOrd="3" destOrd="0" presId="urn:microsoft.com/office/officeart/2005/8/layout/list1"/>
    <dgm:cxn modelId="{82919BBF-E0A9-462B-ADF6-4ADC80FC3EE0}" type="presParOf" srcId="{F0E27219-BC6C-4102-BEF7-3C3B077AD057}" destId="{0F0D4C8B-7BC8-41E0-8AEA-BD686100E826}" srcOrd="4" destOrd="0" presId="urn:microsoft.com/office/officeart/2005/8/layout/list1"/>
    <dgm:cxn modelId="{CB7C7552-40B8-4DAC-8498-FCB2D1EC6F5F}" type="presParOf" srcId="{0F0D4C8B-7BC8-41E0-8AEA-BD686100E826}" destId="{D3BBF148-5E4B-4494-8EC9-372FFCDED9F5}" srcOrd="0" destOrd="0" presId="urn:microsoft.com/office/officeart/2005/8/layout/list1"/>
    <dgm:cxn modelId="{0974630A-2910-4C64-85E1-E52E67CECC3D}" type="presParOf" srcId="{0F0D4C8B-7BC8-41E0-8AEA-BD686100E826}" destId="{69082925-D011-403F-AA9E-77A525AA2FEC}" srcOrd="1" destOrd="0" presId="urn:microsoft.com/office/officeart/2005/8/layout/list1"/>
    <dgm:cxn modelId="{6C663886-5D16-4A84-85EB-E1D4E3E19755}" type="presParOf" srcId="{F0E27219-BC6C-4102-BEF7-3C3B077AD057}" destId="{E30FC1DE-708A-4753-88B5-32FFE4C6FF55}" srcOrd="5" destOrd="0" presId="urn:microsoft.com/office/officeart/2005/8/layout/list1"/>
    <dgm:cxn modelId="{26E52CCF-1B08-4735-875A-3A25B236D344}" type="presParOf" srcId="{F0E27219-BC6C-4102-BEF7-3C3B077AD057}" destId="{EA7D516A-6711-4A27-AEC7-7BE51DEF9409}" srcOrd="6" destOrd="0" presId="urn:microsoft.com/office/officeart/2005/8/layout/list1"/>
    <dgm:cxn modelId="{F20B0146-7873-4DAB-ACF2-1D76E19D01A0}" type="presParOf" srcId="{F0E27219-BC6C-4102-BEF7-3C3B077AD057}" destId="{BFE65A15-6B34-4F98-8CC5-F874D9DD6D89}" srcOrd="7" destOrd="0" presId="urn:microsoft.com/office/officeart/2005/8/layout/list1"/>
    <dgm:cxn modelId="{0902F0A6-EE79-4583-A8D8-91A06982101D}" type="presParOf" srcId="{F0E27219-BC6C-4102-BEF7-3C3B077AD057}" destId="{B4BF5183-FD0E-451A-8150-0F71F89188F9}" srcOrd="8" destOrd="0" presId="urn:microsoft.com/office/officeart/2005/8/layout/list1"/>
    <dgm:cxn modelId="{7200C9C7-9F1C-4361-9DE7-D5280D5C5360}" type="presParOf" srcId="{B4BF5183-FD0E-451A-8150-0F71F89188F9}" destId="{23BA450E-F752-476A-ACE1-9F3241D4C688}" srcOrd="0" destOrd="0" presId="urn:microsoft.com/office/officeart/2005/8/layout/list1"/>
    <dgm:cxn modelId="{A7C393C8-CF19-43B4-917C-F71D315470AD}" type="presParOf" srcId="{B4BF5183-FD0E-451A-8150-0F71F89188F9}" destId="{7D6E1306-04AD-4BD7-A1A5-ACF9B8C4CEFB}" srcOrd="1" destOrd="0" presId="urn:microsoft.com/office/officeart/2005/8/layout/list1"/>
    <dgm:cxn modelId="{19688943-C69A-445E-82F6-825DF0E2184E}" type="presParOf" srcId="{F0E27219-BC6C-4102-BEF7-3C3B077AD057}" destId="{4D2E35C5-A9DF-47FF-9817-FC2D463C7465}" srcOrd="9" destOrd="0" presId="urn:microsoft.com/office/officeart/2005/8/layout/list1"/>
    <dgm:cxn modelId="{F9C33C45-33BC-45E2-A2CD-266983BE5A9C}" type="presParOf" srcId="{F0E27219-BC6C-4102-BEF7-3C3B077AD057}" destId="{CA2648B8-08E2-47C2-B7CD-76EF536E8C7E}"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37FE1E-69B2-4505-BCC8-40AC6CFCFB72}"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IN"/>
        </a:p>
      </dgm:t>
    </dgm:pt>
    <dgm:pt modelId="{E3FF7ADE-4E92-453A-8F8A-29B1B73D701F}">
      <dgm:prSet phldrT="[Text]"/>
      <dgm:spPr/>
      <dgm:t>
        <a:bodyPr/>
        <a:lstStyle/>
        <a:p>
          <a:pPr>
            <a:buFont typeface="Arial" panose="020B0604020202020204" pitchFamily="34" charset="0"/>
            <a:buChar char="•"/>
          </a:pPr>
          <a:r>
            <a:rPr lang="en-GB" b="0" i="0">
              <a:effectLst/>
              <a:latin typeface="Söhne"/>
            </a:rPr>
            <a:t>Events in the Stigma After Pollination</a:t>
          </a:r>
          <a:endParaRPr lang="en-IN" dirty="0"/>
        </a:p>
      </dgm:t>
    </dgm:pt>
    <dgm:pt modelId="{41205D7C-D768-4EB3-B30D-97B84668B3C1}" type="parTrans" cxnId="{B14A96F7-6529-44F7-9746-0EE50BF9B3F1}">
      <dgm:prSet/>
      <dgm:spPr/>
      <dgm:t>
        <a:bodyPr/>
        <a:lstStyle/>
        <a:p>
          <a:endParaRPr lang="en-IN"/>
        </a:p>
      </dgm:t>
    </dgm:pt>
    <dgm:pt modelId="{12AA8392-1EB1-4F53-ADC4-2FC82810D5E9}" type="sibTrans" cxnId="{B14A96F7-6529-44F7-9746-0EE50BF9B3F1}">
      <dgm:prSet/>
      <dgm:spPr/>
      <dgm:t>
        <a:bodyPr/>
        <a:lstStyle/>
        <a:p>
          <a:endParaRPr lang="en-IN"/>
        </a:p>
      </dgm:t>
    </dgm:pt>
    <dgm:pt modelId="{00395ADC-59A7-4450-8147-84550D2DC545}">
      <dgm:prSet phldrT="[Text]"/>
      <dgm:spPr/>
      <dgm:t>
        <a:bodyPr/>
        <a:lstStyle/>
        <a:p>
          <a:r>
            <a:rPr lang="en-IN" b="1" i="0" dirty="0"/>
            <a:t>Recognition on Stigma</a:t>
          </a:r>
          <a:endParaRPr lang="en-IN" dirty="0"/>
        </a:p>
      </dgm:t>
    </dgm:pt>
    <dgm:pt modelId="{E007B1F5-1A1C-4019-BDBB-C827AAFECB8F}" type="parTrans" cxnId="{020DE5C9-788C-415E-B03D-5F6E99C35C27}">
      <dgm:prSet/>
      <dgm:spPr/>
      <dgm:t>
        <a:bodyPr/>
        <a:lstStyle/>
        <a:p>
          <a:endParaRPr lang="en-IN"/>
        </a:p>
      </dgm:t>
    </dgm:pt>
    <dgm:pt modelId="{6A2E7055-8083-4237-A04B-6001F2985480}" type="sibTrans" cxnId="{020DE5C9-788C-415E-B03D-5F6E99C35C27}">
      <dgm:prSet/>
      <dgm:spPr/>
      <dgm:t>
        <a:bodyPr/>
        <a:lstStyle/>
        <a:p>
          <a:endParaRPr lang="en-IN"/>
        </a:p>
      </dgm:t>
    </dgm:pt>
    <dgm:pt modelId="{E666D85C-9823-49D2-8A21-94BA2273A84C}">
      <dgm:prSet phldrT="[Text]"/>
      <dgm:spPr/>
      <dgm:t>
        <a:bodyPr/>
        <a:lstStyle/>
        <a:p>
          <a:r>
            <a:rPr lang="en-IN" b="1" i="0" dirty="0"/>
            <a:t>Pollen Tube Growth</a:t>
          </a:r>
          <a:endParaRPr lang="en-IN" dirty="0"/>
        </a:p>
      </dgm:t>
    </dgm:pt>
    <dgm:pt modelId="{5BEE6BCB-FBB5-45CD-8309-C78D5034CE3E}" type="parTrans" cxnId="{68D27184-D06F-4465-8847-D006219C0842}">
      <dgm:prSet/>
      <dgm:spPr/>
      <dgm:t>
        <a:bodyPr/>
        <a:lstStyle/>
        <a:p>
          <a:endParaRPr lang="en-IN"/>
        </a:p>
      </dgm:t>
    </dgm:pt>
    <dgm:pt modelId="{E86C4E0C-E59F-43F1-9466-9ABB8110187B}" type="sibTrans" cxnId="{68D27184-D06F-4465-8847-D006219C0842}">
      <dgm:prSet/>
      <dgm:spPr/>
      <dgm:t>
        <a:bodyPr/>
        <a:lstStyle/>
        <a:p>
          <a:endParaRPr lang="en-IN"/>
        </a:p>
      </dgm:t>
    </dgm:pt>
    <dgm:pt modelId="{62CD4146-AA90-405C-954B-EAB79E753E23}">
      <dgm:prSet phldrT="[Text]"/>
      <dgm:spPr/>
      <dgm:t>
        <a:bodyPr/>
        <a:lstStyle/>
        <a:p>
          <a:r>
            <a:rPr lang="en-IN" b="1" i="0" dirty="0"/>
            <a:t>Tube Extension through Style</a:t>
          </a:r>
          <a:endParaRPr lang="en-IN" dirty="0"/>
        </a:p>
      </dgm:t>
    </dgm:pt>
    <dgm:pt modelId="{C71B88D4-8AC7-4F03-8796-A4319F7827F5}" type="parTrans" cxnId="{4A7F1B01-470D-4038-8291-F5E1F423A231}">
      <dgm:prSet/>
      <dgm:spPr/>
      <dgm:t>
        <a:bodyPr/>
        <a:lstStyle/>
        <a:p>
          <a:endParaRPr lang="en-IN"/>
        </a:p>
      </dgm:t>
    </dgm:pt>
    <dgm:pt modelId="{138C3358-984D-45E2-83D4-04391ED323DC}" type="sibTrans" cxnId="{4A7F1B01-470D-4038-8291-F5E1F423A231}">
      <dgm:prSet/>
      <dgm:spPr/>
      <dgm:t>
        <a:bodyPr/>
        <a:lstStyle/>
        <a:p>
          <a:endParaRPr lang="en-IN"/>
        </a:p>
      </dgm:t>
    </dgm:pt>
    <dgm:pt modelId="{57EF70DA-540C-4DB8-BDB4-252C354EAC35}">
      <dgm:prSet phldrT="[Text]"/>
      <dgm:spPr/>
      <dgm:t>
        <a:bodyPr/>
        <a:lstStyle/>
        <a:p>
          <a:r>
            <a:rPr lang="en-IN" b="1" i="0"/>
            <a:t>Transport of Male Gametes</a:t>
          </a:r>
          <a:endParaRPr lang="en-IN" dirty="0"/>
        </a:p>
      </dgm:t>
    </dgm:pt>
    <dgm:pt modelId="{F2C57D8F-4649-4D65-8CD4-B65EACB5493F}" type="parTrans" cxnId="{7B4DDB9D-6F9B-45DE-B2B3-A8A66708E16E}">
      <dgm:prSet/>
      <dgm:spPr/>
      <dgm:t>
        <a:bodyPr/>
        <a:lstStyle/>
        <a:p>
          <a:endParaRPr lang="en-IN"/>
        </a:p>
      </dgm:t>
    </dgm:pt>
    <dgm:pt modelId="{11176D56-5507-4D7D-ADE6-BC463A59DAE4}" type="sibTrans" cxnId="{7B4DDB9D-6F9B-45DE-B2B3-A8A66708E16E}">
      <dgm:prSet/>
      <dgm:spPr/>
      <dgm:t>
        <a:bodyPr/>
        <a:lstStyle/>
        <a:p>
          <a:endParaRPr lang="en-IN"/>
        </a:p>
      </dgm:t>
    </dgm:pt>
    <dgm:pt modelId="{5487E390-5860-44D8-88A5-D1DB74C3EE00}">
      <dgm:prSet phldrT="[Text]"/>
      <dgm:spPr/>
      <dgm:t>
        <a:bodyPr/>
        <a:lstStyle/>
        <a:p>
          <a:r>
            <a:rPr lang="en-IN" b="1" i="0"/>
            <a:t>Facilitation of Fertilization</a:t>
          </a:r>
          <a:endParaRPr lang="en-IN" dirty="0"/>
        </a:p>
      </dgm:t>
    </dgm:pt>
    <dgm:pt modelId="{3CF1B26F-32D4-4102-8720-C0D6F069A8FF}" type="parTrans" cxnId="{7D6796B1-B3C0-4DAA-833A-412622214733}">
      <dgm:prSet/>
      <dgm:spPr/>
      <dgm:t>
        <a:bodyPr/>
        <a:lstStyle/>
        <a:p>
          <a:endParaRPr lang="en-IN"/>
        </a:p>
      </dgm:t>
    </dgm:pt>
    <dgm:pt modelId="{50EBA6A5-0411-4FBE-9E1E-1F21A32561CE}" type="sibTrans" cxnId="{7D6796B1-B3C0-4DAA-833A-412622214733}">
      <dgm:prSet/>
      <dgm:spPr/>
      <dgm:t>
        <a:bodyPr/>
        <a:lstStyle/>
        <a:p>
          <a:endParaRPr lang="en-IN"/>
        </a:p>
      </dgm:t>
    </dgm:pt>
    <dgm:pt modelId="{CF2B36EA-2A01-4A9F-98AB-08C255287AEE}" type="pres">
      <dgm:prSet presAssocID="{1A37FE1E-69B2-4505-BCC8-40AC6CFCFB72}" presName="vert0" presStyleCnt="0">
        <dgm:presLayoutVars>
          <dgm:dir/>
          <dgm:animOne val="branch"/>
          <dgm:animLvl val="lvl"/>
        </dgm:presLayoutVars>
      </dgm:prSet>
      <dgm:spPr/>
    </dgm:pt>
    <dgm:pt modelId="{AE10EFA4-95E5-4503-96C3-12C54484E2FF}" type="pres">
      <dgm:prSet presAssocID="{E3FF7ADE-4E92-453A-8F8A-29B1B73D701F}" presName="thickLine" presStyleLbl="alignNode1" presStyleIdx="0" presStyleCnt="1"/>
      <dgm:spPr/>
    </dgm:pt>
    <dgm:pt modelId="{339D1E9F-4BDB-47CC-B978-6404FF6A3038}" type="pres">
      <dgm:prSet presAssocID="{E3FF7ADE-4E92-453A-8F8A-29B1B73D701F}" presName="horz1" presStyleCnt="0"/>
      <dgm:spPr/>
    </dgm:pt>
    <dgm:pt modelId="{C3FD4EAB-3E78-4E7F-AD72-B92B0659A916}" type="pres">
      <dgm:prSet presAssocID="{E3FF7ADE-4E92-453A-8F8A-29B1B73D701F}" presName="tx1" presStyleLbl="revTx" presStyleIdx="0" presStyleCnt="6"/>
      <dgm:spPr/>
    </dgm:pt>
    <dgm:pt modelId="{E3D19A3E-061B-4D98-9C24-D384B1CF26FA}" type="pres">
      <dgm:prSet presAssocID="{E3FF7ADE-4E92-453A-8F8A-29B1B73D701F}" presName="vert1" presStyleCnt="0"/>
      <dgm:spPr/>
    </dgm:pt>
    <dgm:pt modelId="{6A04F08D-A2F0-4030-A24A-BA811368E396}" type="pres">
      <dgm:prSet presAssocID="{00395ADC-59A7-4450-8147-84550D2DC545}" presName="vertSpace2a" presStyleCnt="0"/>
      <dgm:spPr/>
    </dgm:pt>
    <dgm:pt modelId="{CF621940-7017-4EEF-ADFB-EB1D626FC590}" type="pres">
      <dgm:prSet presAssocID="{00395ADC-59A7-4450-8147-84550D2DC545}" presName="horz2" presStyleCnt="0"/>
      <dgm:spPr/>
    </dgm:pt>
    <dgm:pt modelId="{D06A4CA8-F1F3-416A-A04F-B4C53751E420}" type="pres">
      <dgm:prSet presAssocID="{00395ADC-59A7-4450-8147-84550D2DC545}" presName="horzSpace2" presStyleCnt="0"/>
      <dgm:spPr/>
    </dgm:pt>
    <dgm:pt modelId="{2DD943AF-B074-4911-B5F0-7BFA2646F95D}" type="pres">
      <dgm:prSet presAssocID="{00395ADC-59A7-4450-8147-84550D2DC545}" presName="tx2" presStyleLbl="revTx" presStyleIdx="1" presStyleCnt="6"/>
      <dgm:spPr/>
    </dgm:pt>
    <dgm:pt modelId="{C766FD6C-D942-452F-965B-9FBA1E1A7725}" type="pres">
      <dgm:prSet presAssocID="{00395ADC-59A7-4450-8147-84550D2DC545}" presName="vert2" presStyleCnt="0"/>
      <dgm:spPr/>
    </dgm:pt>
    <dgm:pt modelId="{3A864FB3-90E4-49D4-868B-E0785B7C9AA0}" type="pres">
      <dgm:prSet presAssocID="{00395ADC-59A7-4450-8147-84550D2DC545}" presName="thinLine2b" presStyleLbl="callout" presStyleIdx="0" presStyleCnt="5"/>
      <dgm:spPr/>
    </dgm:pt>
    <dgm:pt modelId="{F9A69C22-95E8-4B54-A820-9AB129D25215}" type="pres">
      <dgm:prSet presAssocID="{00395ADC-59A7-4450-8147-84550D2DC545}" presName="vertSpace2b" presStyleCnt="0"/>
      <dgm:spPr/>
    </dgm:pt>
    <dgm:pt modelId="{766648A4-241E-40C8-871B-78AC3106D93B}" type="pres">
      <dgm:prSet presAssocID="{E666D85C-9823-49D2-8A21-94BA2273A84C}" presName="horz2" presStyleCnt="0"/>
      <dgm:spPr/>
    </dgm:pt>
    <dgm:pt modelId="{80260BF0-886D-4761-95B4-07998E64BFD2}" type="pres">
      <dgm:prSet presAssocID="{E666D85C-9823-49D2-8A21-94BA2273A84C}" presName="horzSpace2" presStyleCnt="0"/>
      <dgm:spPr/>
    </dgm:pt>
    <dgm:pt modelId="{B89C4A44-A504-4574-97B4-5D2A59A3B61F}" type="pres">
      <dgm:prSet presAssocID="{E666D85C-9823-49D2-8A21-94BA2273A84C}" presName="tx2" presStyleLbl="revTx" presStyleIdx="2" presStyleCnt="6"/>
      <dgm:spPr/>
    </dgm:pt>
    <dgm:pt modelId="{1865BACD-9378-4A0C-890E-CBBEFB75C75E}" type="pres">
      <dgm:prSet presAssocID="{E666D85C-9823-49D2-8A21-94BA2273A84C}" presName="vert2" presStyleCnt="0"/>
      <dgm:spPr/>
    </dgm:pt>
    <dgm:pt modelId="{FA5578A9-FBE1-4594-A02B-BAC8C9BAAD4F}" type="pres">
      <dgm:prSet presAssocID="{E666D85C-9823-49D2-8A21-94BA2273A84C}" presName="thinLine2b" presStyleLbl="callout" presStyleIdx="1" presStyleCnt="5"/>
      <dgm:spPr/>
    </dgm:pt>
    <dgm:pt modelId="{B1E327F6-2C65-40EC-BE76-65920EC82FB9}" type="pres">
      <dgm:prSet presAssocID="{E666D85C-9823-49D2-8A21-94BA2273A84C}" presName="vertSpace2b" presStyleCnt="0"/>
      <dgm:spPr/>
    </dgm:pt>
    <dgm:pt modelId="{21D7F1AA-5DD9-43B3-80FB-167837B812A6}" type="pres">
      <dgm:prSet presAssocID="{62CD4146-AA90-405C-954B-EAB79E753E23}" presName="horz2" presStyleCnt="0"/>
      <dgm:spPr/>
    </dgm:pt>
    <dgm:pt modelId="{5CFCB87B-5605-4704-8230-F1B4406560DA}" type="pres">
      <dgm:prSet presAssocID="{62CD4146-AA90-405C-954B-EAB79E753E23}" presName="horzSpace2" presStyleCnt="0"/>
      <dgm:spPr/>
    </dgm:pt>
    <dgm:pt modelId="{411F9AE8-5287-40F9-8E6D-83114F9A346B}" type="pres">
      <dgm:prSet presAssocID="{62CD4146-AA90-405C-954B-EAB79E753E23}" presName="tx2" presStyleLbl="revTx" presStyleIdx="3" presStyleCnt="6"/>
      <dgm:spPr/>
    </dgm:pt>
    <dgm:pt modelId="{D5843747-C8C5-475A-9846-80F498DCBF24}" type="pres">
      <dgm:prSet presAssocID="{62CD4146-AA90-405C-954B-EAB79E753E23}" presName="vert2" presStyleCnt="0"/>
      <dgm:spPr/>
    </dgm:pt>
    <dgm:pt modelId="{BC2978DE-0A42-4306-9711-BC450679D657}" type="pres">
      <dgm:prSet presAssocID="{62CD4146-AA90-405C-954B-EAB79E753E23}" presName="thinLine2b" presStyleLbl="callout" presStyleIdx="2" presStyleCnt="5"/>
      <dgm:spPr/>
    </dgm:pt>
    <dgm:pt modelId="{487E4F80-C8EA-4798-916A-B7E52AD43FF3}" type="pres">
      <dgm:prSet presAssocID="{62CD4146-AA90-405C-954B-EAB79E753E23}" presName="vertSpace2b" presStyleCnt="0"/>
      <dgm:spPr/>
    </dgm:pt>
    <dgm:pt modelId="{B111D99F-9487-4C39-99BD-D351CD6094FA}" type="pres">
      <dgm:prSet presAssocID="{57EF70DA-540C-4DB8-BDB4-252C354EAC35}" presName="horz2" presStyleCnt="0"/>
      <dgm:spPr/>
    </dgm:pt>
    <dgm:pt modelId="{FDC93A56-0B1C-4F8A-B53B-81E860A211DA}" type="pres">
      <dgm:prSet presAssocID="{57EF70DA-540C-4DB8-BDB4-252C354EAC35}" presName="horzSpace2" presStyleCnt="0"/>
      <dgm:spPr/>
    </dgm:pt>
    <dgm:pt modelId="{9AB7C79F-F195-4D51-A62A-BDEB919123EB}" type="pres">
      <dgm:prSet presAssocID="{57EF70DA-540C-4DB8-BDB4-252C354EAC35}" presName="tx2" presStyleLbl="revTx" presStyleIdx="4" presStyleCnt="6"/>
      <dgm:spPr/>
    </dgm:pt>
    <dgm:pt modelId="{0601187C-8D93-4FCB-A386-1B79061B4F95}" type="pres">
      <dgm:prSet presAssocID="{57EF70DA-540C-4DB8-BDB4-252C354EAC35}" presName="vert2" presStyleCnt="0"/>
      <dgm:spPr/>
    </dgm:pt>
    <dgm:pt modelId="{623136D1-9E56-4355-A36C-3058246C7E4B}" type="pres">
      <dgm:prSet presAssocID="{57EF70DA-540C-4DB8-BDB4-252C354EAC35}" presName="thinLine2b" presStyleLbl="callout" presStyleIdx="3" presStyleCnt="5"/>
      <dgm:spPr/>
    </dgm:pt>
    <dgm:pt modelId="{3E0B97E4-97C8-44FD-B425-A590BE9749F9}" type="pres">
      <dgm:prSet presAssocID="{57EF70DA-540C-4DB8-BDB4-252C354EAC35}" presName="vertSpace2b" presStyleCnt="0"/>
      <dgm:spPr/>
    </dgm:pt>
    <dgm:pt modelId="{7A594F9D-5FFA-45B6-B5F6-2B79EA60576E}" type="pres">
      <dgm:prSet presAssocID="{5487E390-5860-44D8-88A5-D1DB74C3EE00}" presName="horz2" presStyleCnt="0"/>
      <dgm:spPr/>
    </dgm:pt>
    <dgm:pt modelId="{89C73DE9-AF29-44AB-8B0B-EEFA2CF16D0D}" type="pres">
      <dgm:prSet presAssocID="{5487E390-5860-44D8-88A5-D1DB74C3EE00}" presName="horzSpace2" presStyleCnt="0"/>
      <dgm:spPr/>
    </dgm:pt>
    <dgm:pt modelId="{30ED28E0-9313-471E-B4C1-35CF216008B3}" type="pres">
      <dgm:prSet presAssocID="{5487E390-5860-44D8-88A5-D1DB74C3EE00}" presName="tx2" presStyleLbl="revTx" presStyleIdx="5" presStyleCnt="6"/>
      <dgm:spPr/>
    </dgm:pt>
    <dgm:pt modelId="{793DD735-096C-47F3-B694-7FC4ECA4F935}" type="pres">
      <dgm:prSet presAssocID="{5487E390-5860-44D8-88A5-D1DB74C3EE00}" presName="vert2" presStyleCnt="0"/>
      <dgm:spPr/>
    </dgm:pt>
    <dgm:pt modelId="{47C931A6-F789-40BF-B844-7D0C11945042}" type="pres">
      <dgm:prSet presAssocID="{5487E390-5860-44D8-88A5-D1DB74C3EE00}" presName="thinLine2b" presStyleLbl="callout" presStyleIdx="4" presStyleCnt="5"/>
      <dgm:spPr/>
    </dgm:pt>
    <dgm:pt modelId="{BE991098-DCB1-470D-A561-A0DCDC6E325B}" type="pres">
      <dgm:prSet presAssocID="{5487E390-5860-44D8-88A5-D1DB74C3EE00}" presName="vertSpace2b" presStyleCnt="0"/>
      <dgm:spPr/>
    </dgm:pt>
  </dgm:ptLst>
  <dgm:cxnLst>
    <dgm:cxn modelId="{4A7F1B01-470D-4038-8291-F5E1F423A231}" srcId="{E3FF7ADE-4E92-453A-8F8A-29B1B73D701F}" destId="{62CD4146-AA90-405C-954B-EAB79E753E23}" srcOrd="2" destOrd="0" parTransId="{C71B88D4-8AC7-4F03-8796-A4319F7827F5}" sibTransId="{138C3358-984D-45E2-83D4-04391ED323DC}"/>
    <dgm:cxn modelId="{67BEA810-6877-4545-83D5-8CDB992F78E4}" type="presOf" srcId="{00395ADC-59A7-4450-8147-84550D2DC545}" destId="{2DD943AF-B074-4911-B5F0-7BFA2646F95D}" srcOrd="0" destOrd="0" presId="urn:microsoft.com/office/officeart/2008/layout/LinedList"/>
    <dgm:cxn modelId="{A5B77521-9E47-43CC-9A3A-A3A7355D78C4}" type="presOf" srcId="{E3FF7ADE-4E92-453A-8F8A-29B1B73D701F}" destId="{C3FD4EAB-3E78-4E7F-AD72-B92B0659A916}" srcOrd="0" destOrd="0" presId="urn:microsoft.com/office/officeart/2008/layout/LinedList"/>
    <dgm:cxn modelId="{8BA48C52-8D0A-417D-A203-057E2133225C}" type="presOf" srcId="{62CD4146-AA90-405C-954B-EAB79E753E23}" destId="{411F9AE8-5287-40F9-8E6D-83114F9A346B}" srcOrd="0" destOrd="0" presId="urn:microsoft.com/office/officeart/2008/layout/LinedList"/>
    <dgm:cxn modelId="{68D27184-D06F-4465-8847-D006219C0842}" srcId="{E3FF7ADE-4E92-453A-8F8A-29B1B73D701F}" destId="{E666D85C-9823-49D2-8A21-94BA2273A84C}" srcOrd="1" destOrd="0" parTransId="{5BEE6BCB-FBB5-45CD-8309-C78D5034CE3E}" sibTransId="{E86C4E0C-E59F-43F1-9466-9ABB8110187B}"/>
    <dgm:cxn modelId="{6DE00592-422C-4ADB-8BC1-5607F4D3405F}" type="presOf" srcId="{57EF70DA-540C-4DB8-BDB4-252C354EAC35}" destId="{9AB7C79F-F195-4D51-A62A-BDEB919123EB}" srcOrd="0" destOrd="0" presId="urn:microsoft.com/office/officeart/2008/layout/LinedList"/>
    <dgm:cxn modelId="{7B4DDB9D-6F9B-45DE-B2B3-A8A66708E16E}" srcId="{E3FF7ADE-4E92-453A-8F8A-29B1B73D701F}" destId="{57EF70DA-540C-4DB8-BDB4-252C354EAC35}" srcOrd="3" destOrd="0" parTransId="{F2C57D8F-4649-4D65-8CD4-B65EACB5493F}" sibTransId="{11176D56-5507-4D7D-ADE6-BC463A59DAE4}"/>
    <dgm:cxn modelId="{E9C40FAB-D5F0-47D6-9A3C-20AB3A0A1D31}" type="presOf" srcId="{5487E390-5860-44D8-88A5-D1DB74C3EE00}" destId="{30ED28E0-9313-471E-B4C1-35CF216008B3}" srcOrd="0" destOrd="0" presId="urn:microsoft.com/office/officeart/2008/layout/LinedList"/>
    <dgm:cxn modelId="{7D6796B1-B3C0-4DAA-833A-412622214733}" srcId="{E3FF7ADE-4E92-453A-8F8A-29B1B73D701F}" destId="{5487E390-5860-44D8-88A5-D1DB74C3EE00}" srcOrd="4" destOrd="0" parTransId="{3CF1B26F-32D4-4102-8720-C0D6F069A8FF}" sibTransId="{50EBA6A5-0411-4FBE-9E1E-1F21A32561CE}"/>
    <dgm:cxn modelId="{020DE5C9-788C-415E-B03D-5F6E99C35C27}" srcId="{E3FF7ADE-4E92-453A-8F8A-29B1B73D701F}" destId="{00395ADC-59A7-4450-8147-84550D2DC545}" srcOrd="0" destOrd="0" parTransId="{E007B1F5-1A1C-4019-BDBB-C827AAFECB8F}" sibTransId="{6A2E7055-8083-4237-A04B-6001F2985480}"/>
    <dgm:cxn modelId="{2653B1D5-0AE6-4481-88E3-F0F884A79FF8}" type="presOf" srcId="{E666D85C-9823-49D2-8A21-94BA2273A84C}" destId="{B89C4A44-A504-4574-97B4-5D2A59A3B61F}" srcOrd="0" destOrd="0" presId="urn:microsoft.com/office/officeart/2008/layout/LinedList"/>
    <dgm:cxn modelId="{48DF10E0-BC5F-470B-A75A-5C7D76B49C10}" type="presOf" srcId="{1A37FE1E-69B2-4505-BCC8-40AC6CFCFB72}" destId="{CF2B36EA-2A01-4A9F-98AB-08C255287AEE}" srcOrd="0" destOrd="0" presId="urn:microsoft.com/office/officeart/2008/layout/LinedList"/>
    <dgm:cxn modelId="{B14A96F7-6529-44F7-9746-0EE50BF9B3F1}" srcId="{1A37FE1E-69B2-4505-BCC8-40AC6CFCFB72}" destId="{E3FF7ADE-4E92-453A-8F8A-29B1B73D701F}" srcOrd="0" destOrd="0" parTransId="{41205D7C-D768-4EB3-B30D-97B84668B3C1}" sibTransId="{12AA8392-1EB1-4F53-ADC4-2FC82810D5E9}"/>
    <dgm:cxn modelId="{73A9F5FF-9B62-4F35-9D0F-C06C5FDF2AFA}" type="presParOf" srcId="{CF2B36EA-2A01-4A9F-98AB-08C255287AEE}" destId="{AE10EFA4-95E5-4503-96C3-12C54484E2FF}" srcOrd="0" destOrd="0" presId="urn:microsoft.com/office/officeart/2008/layout/LinedList"/>
    <dgm:cxn modelId="{F768BA71-33AE-4CCD-90D5-E4654A21E2CB}" type="presParOf" srcId="{CF2B36EA-2A01-4A9F-98AB-08C255287AEE}" destId="{339D1E9F-4BDB-47CC-B978-6404FF6A3038}" srcOrd="1" destOrd="0" presId="urn:microsoft.com/office/officeart/2008/layout/LinedList"/>
    <dgm:cxn modelId="{19E5E56C-2173-48AF-9676-607F0128A9CC}" type="presParOf" srcId="{339D1E9F-4BDB-47CC-B978-6404FF6A3038}" destId="{C3FD4EAB-3E78-4E7F-AD72-B92B0659A916}" srcOrd="0" destOrd="0" presId="urn:microsoft.com/office/officeart/2008/layout/LinedList"/>
    <dgm:cxn modelId="{5B31E38E-E3A5-4CDC-8A80-CE01DB3E722B}" type="presParOf" srcId="{339D1E9F-4BDB-47CC-B978-6404FF6A3038}" destId="{E3D19A3E-061B-4D98-9C24-D384B1CF26FA}" srcOrd="1" destOrd="0" presId="urn:microsoft.com/office/officeart/2008/layout/LinedList"/>
    <dgm:cxn modelId="{1F2D0FEA-CF47-4D75-8EC6-8CF800E08767}" type="presParOf" srcId="{E3D19A3E-061B-4D98-9C24-D384B1CF26FA}" destId="{6A04F08D-A2F0-4030-A24A-BA811368E396}" srcOrd="0" destOrd="0" presId="urn:microsoft.com/office/officeart/2008/layout/LinedList"/>
    <dgm:cxn modelId="{C03A2309-CC42-41FD-9A2A-EC781C84530C}" type="presParOf" srcId="{E3D19A3E-061B-4D98-9C24-D384B1CF26FA}" destId="{CF621940-7017-4EEF-ADFB-EB1D626FC590}" srcOrd="1" destOrd="0" presId="urn:microsoft.com/office/officeart/2008/layout/LinedList"/>
    <dgm:cxn modelId="{1A2B3AC9-D59F-4D16-AF4C-AA904828ADAE}" type="presParOf" srcId="{CF621940-7017-4EEF-ADFB-EB1D626FC590}" destId="{D06A4CA8-F1F3-416A-A04F-B4C53751E420}" srcOrd="0" destOrd="0" presId="urn:microsoft.com/office/officeart/2008/layout/LinedList"/>
    <dgm:cxn modelId="{6BF02D5B-A0F1-4D7F-B525-89243D55E93A}" type="presParOf" srcId="{CF621940-7017-4EEF-ADFB-EB1D626FC590}" destId="{2DD943AF-B074-4911-B5F0-7BFA2646F95D}" srcOrd="1" destOrd="0" presId="urn:microsoft.com/office/officeart/2008/layout/LinedList"/>
    <dgm:cxn modelId="{324EC983-5504-4C7A-A819-8DE8BC3C56A3}" type="presParOf" srcId="{CF621940-7017-4EEF-ADFB-EB1D626FC590}" destId="{C766FD6C-D942-452F-965B-9FBA1E1A7725}" srcOrd="2" destOrd="0" presId="urn:microsoft.com/office/officeart/2008/layout/LinedList"/>
    <dgm:cxn modelId="{E6C44201-0934-4F44-84F4-122231870084}" type="presParOf" srcId="{E3D19A3E-061B-4D98-9C24-D384B1CF26FA}" destId="{3A864FB3-90E4-49D4-868B-E0785B7C9AA0}" srcOrd="2" destOrd="0" presId="urn:microsoft.com/office/officeart/2008/layout/LinedList"/>
    <dgm:cxn modelId="{887B4714-3009-43CE-B346-6F8C3C8C6FC8}" type="presParOf" srcId="{E3D19A3E-061B-4D98-9C24-D384B1CF26FA}" destId="{F9A69C22-95E8-4B54-A820-9AB129D25215}" srcOrd="3" destOrd="0" presId="urn:microsoft.com/office/officeart/2008/layout/LinedList"/>
    <dgm:cxn modelId="{A59BA90C-B9AA-4893-BB38-D83B5A9AD2DA}" type="presParOf" srcId="{E3D19A3E-061B-4D98-9C24-D384B1CF26FA}" destId="{766648A4-241E-40C8-871B-78AC3106D93B}" srcOrd="4" destOrd="0" presId="urn:microsoft.com/office/officeart/2008/layout/LinedList"/>
    <dgm:cxn modelId="{1A00C2A6-2C76-4479-9396-315853E39548}" type="presParOf" srcId="{766648A4-241E-40C8-871B-78AC3106D93B}" destId="{80260BF0-886D-4761-95B4-07998E64BFD2}" srcOrd="0" destOrd="0" presId="urn:microsoft.com/office/officeart/2008/layout/LinedList"/>
    <dgm:cxn modelId="{C3B24E8E-D0E0-44A0-BCB8-F3CF20EC46EC}" type="presParOf" srcId="{766648A4-241E-40C8-871B-78AC3106D93B}" destId="{B89C4A44-A504-4574-97B4-5D2A59A3B61F}" srcOrd="1" destOrd="0" presId="urn:microsoft.com/office/officeart/2008/layout/LinedList"/>
    <dgm:cxn modelId="{DF883FB6-501A-4DAD-95CE-E297E5D914F9}" type="presParOf" srcId="{766648A4-241E-40C8-871B-78AC3106D93B}" destId="{1865BACD-9378-4A0C-890E-CBBEFB75C75E}" srcOrd="2" destOrd="0" presId="urn:microsoft.com/office/officeart/2008/layout/LinedList"/>
    <dgm:cxn modelId="{430A06E7-82F7-4855-93B0-022DB17DD7FD}" type="presParOf" srcId="{E3D19A3E-061B-4D98-9C24-D384B1CF26FA}" destId="{FA5578A9-FBE1-4594-A02B-BAC8C9BAAD4F}" srcOrd="5" destOrd="0" presId="urn:microsoft.com/office/officeart/2008/layout/LinedList"/>
    <dgm:cxn modelId="{574C8155-4B03-43BD-9221-0461809E347B}" type="presParOf" srcId="{E3D19A3E-061B-4D98-9C24-D384B1CF26FA}" destId="{B1E327F6-2C65-40EC-BE76-65920EC82FB9}" srcOrd="6" destOrd="0" presId="urn:microsoft.com/office/officeart/2008/layout/LinedList"/>
    <dgm:cxn modelId="{AB3CD1C4-B8D5-4B03-AF20-8AF01CFB9F46}" type="presParOf" srcId="{E3D19A3E-061B-4D98-9C24-D384B1CF26FA}" destId="{21D7F1AA-5DD9-43B3-80FB-167837B812A6}" srcOrd="7" destOrd="0" presId="urn:microsoft.com/office/officeart/2008/layout/LinedList"/>
    <dgm:cxn modelId="{D7CA8AFE-15CA-45A9-B02D-68390FD67F00}" type="presParOf" srcId="{21D7F1AA-5DD9-43B3-80FB-167837B812A6}" destId="{5CFCB87B-5605-4704-8230-F1B4406560DA}" srcOrd="0" destOrd="0" presId="urn:microsoft.com/office/officeart/2008/layout/LinedList"/>
    <dgm:cxn modelId="{4A2CBA64-6B68-4C33-9C31-10F83120B415}" type="presParOf" srcId="{21D7F1AA-5DD9-43B3-80FB-167837B812A6}" destId="{411F9AE8-5287-40F9-8E6D-83114F9A346B}" srcOrd="1" destOrd="0" presId="urn:microsoft.com/office/officeart/2008/layout/LinedList"/>
    <dgm:cxn modelId="{3DD7F321-DFC2-493C-AD78-EDE2541E9DE7}" type="presParOf" srcId="{21D7F1AA-5DD9-43B3-80FB-167837B812A6}" destId="{D5843747-C8C5-475A-9846-80F498DCBF24}" srcOrd="2" destOrd="0" presId="urn:microsoft.com/office/officeart/2008/layout/LinedList"/>
    <dgm:cxn modelId="{DD68F57F-92A9-4823-A904-F7CE1871C7C4}" type="presParOf" srcId="{E3D19A3E-061B-4D98-9C24-D384B1CF26FA}" destId="{BC2978DE-0A42-4306-9711-BC450679D657}" srcOrd="8" destOrd="0" presId="urn:microsoft.com/office/officeart/2008/layout/LinedList"/>
    <dgm:cxn modelId="{592873D3-EF09-4343-8A56-BBAFE6550733}" type="presParOf" srcId="{E3D19A3E-061B-4D98-9C24-D384B1CF26FA}" destId="{487E4F80-C8EA-4798-916A-B7E52AD43FF3}" srcOrd="9" destOrd="0" presId="urn:microsoft.com/office/officeart/2008/layout/LinedList"/>
    <dgm:cxn modelId="{779916E8-BFCC-4596-8A8E-D77D16428F14}" type="presParOf" srcId="{E3D19A3E-061B-4D98-9C24-D384B1CF26FA}" destId="{B111D99F-9487-4C39-99BD-D351CD6094FA}" srcOrd="10" destOrd="0" presId="urn:microsoft.com/office/officeart/2008/layout/LinedList"/>
    <dgm:cxn modelId="{C17CE174-FCA0-42BF-8B8A-D4986A52D245}" type="presParOf" srcId="{B111D99F-9487-4C39-99BD-D351CD6094FA}" destId="{FDC93A56-0B1C-4F8A-B53B-81E860A211DA}" srcOrd="0" destOrd="0" presId="urn:microsoft.com/office/officeart/2008/layout/LinedList"/>
    <dgm:cxn modelId="{1ED32970-0719-4D39-867E-D668B9963E41}" type="presParOf" srcId="{B111D99F-9487-4C39-99BD-D351CD6094FA}" destId="{9AB7C79F-F195-4D51-A62A-BDEB919123EB}" srcOrd="1" destOrd="0" presId="urn:microsoft.com/office/officeart/2008/layout/LinedList"/>
    <dgm:cxn modelId="{A07FAD33-9F84-499A-831A-510D4F591CD2}" type="presParOf" srcId="{B111D99F-9487-4C39-99BD-D351CD6094FA}" destId="{0601187C-8D93-4FCB-A386-1B79061B4F95}" srcOrd="2" destOrd="0" presId="urn:microsoft.com/office/officeart/2008/layout/LinedList"/>
    <dgm:cxn modelId="{791E6F2D-91BB-4AE2-96C0-51F211C0290B}" type="presParOf" srcId="{E3D19A3E-061B-4D98-9C24-D384B1CF26FA}" destId="{623136D1-9E56-4355-A36C-3058246C7E4B}" srcOrd="11" destOrd="0" presId="urn:microsoft.com/office/officeart/2008/layout/LinedList"/>
    <dgm:cxn modelId="{457D12CD-E7C5-41B2-9AAD-B4F7B4EDEDD7}" type="presParOf" srcId="{E3D19A3E-061B-4D98-9C24-D384B1CF26FA}" destId="{3E0B97E4-97C8-44FD-B425-A590BE9749F9}" srcOrd="12" destOrd="0" presId="urn:microsoft.com/office/officeart/2008/layout/LinedList"/>
    <dgm:cxn modelId="{C2D5E38F-D1A4-4520-9403-3A7EED48570D}" type="presParOf" srcId="{E3D19A3E-061B-4D98-9C24-D384B1CF26FA}" destId="{7A594F9D-5FFA-45B6-B5F6-2B79EA60576E}" srcOrd="13" destOrd="0" presId="urn:microsoft.com/office/officeart/2008/layout/LinedList"/>
    <dgm:cxn modelId="{50C1760F-3315-40D4-8F95-4AFCBDBAE466}" type="presParOf" srcId="{7A594F9D-5FFA-45B6-B5F6-2B79EA60576E}" destId="{89C73DE9-AF29-44AB-8B0B-EEFA2CF16D0D}" srcOrd="0" destOrd="0" presId="urn:microsoft.com/office/officeart/2008/layout/LinedList"/>
    <dgm:cxn modelId="{198B5282-1E2E-4DDE-8BFE-6DD3B755E8F7}" type="presParOf" srcId="{7A594F9D-5FFA-45B6-B5F6-2B79EA60576E}" destId="{30ED28E0-9313-471E-B4C1-35CF216008B3}" srcOrd="1" destOrd="0" presId="urn:microsoft.com/office/officeart/2008/layout/LinedList"/>
    <dgm:cxn modelId="{D06DCA4D-BD2B-45B9-8EF5-9AA4F0280E42}" type="presParOf" srcId="{7A594F9D-5FFA-45B6-B5F6-2B79EA60576E}" destId="{793DD735-096C-47F3-B694-7FC4ECA4F935}" srcOrd="2" destOrd="0" presId="urn:microsoft.com/office/officeart/2008/layout/LinedList"/>
    <dgm:cxn modelId="{1DE3287C-6F43-4F6A-AC27-7130B2DAC798}" type="presParOf" srcId="{E3D19A3E-061B-4D98-9C24-D384B1CF26FA}" destId="{47C931A6-F789-40BF-B844-7D0C11945042}" srcOrd="14" destOrd="0" presId="urn:microsoft.com/office/officeart/2008/layout/LinedList"/>
    <dgm:cxn modelId="{73D5B77F-FD74-46E4-91DF-3967F94ABD40}" type="presParOf" srcId="{E3D19A3E-061B-4D98-9C24-D384B1CF26FA}" destId="{BE991098-DCB1-470D-A561-A0DCDC6E325B}" srcOrd="15"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11A29B-B05D-4318-A92C-C9A88AA60EE8}">
      <dsp:nvSpPr>
        <dsp:cNvPr id="0" name=""/>
        <dsp:cNvSpPr/>
      </dsp:nvSpPr>
      <dsp:spPr>
        <a:xfrm>
          <a:off x="0" y="397506"/>
          <a:ext cx="6268720" cy="630000"/>
        </a:xfrm>
        <a:prstGeom prst="rect">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86E943-F4A6-4C0E-B2F5-82370A58E589}">
      <dsp:nvSpPr>
        <dsp:cNvPr id="0" name=""/>
        <dsp:cNvSpPr/>
      </dsp:nvSpPr>
      <dsp:spPr>
        <a:xfrm>
          <a:off x="313436" y="28506"/>
          <a:ext cx="4388104" cy="738000"/>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860" tIns="0" rIns="165860" bIns="0" numCol="1" spcCol="1270" anchor="ctr" anchorCtr="0">
          <a:noAutofit/>
        </a:bodyPr>
        <a:lstStyle/>
        <a:p>
          <a:pPr marL="0" lvl="0" indent="0" algn="l" defTabSz="1111250">
            <a:lnSpc>
              <a:spcPct val="90000"/>
            </a:lnSpc>
            <a:spcBef>
              <a:spcPct val="0"/>
            </a:spcBef>
            <a:spcAft>
              <a:spcPct val="35000"/>
            </a:spcAft>
            <a:buNone/>
          </a:pPr>
          <a:r>
            <a:rPr lang="en-IN" sz="2500" b="1" i="0" kern="1200" dirty="0"/>
            <a:t>Wind Pollination (Anemophily)</a:t>
          </a:r>
          <a:endParaRPr lang="en-IN" sz="2500" kern="1200" dirty="0"/>
        </a:p>
      </dsp:txBody>
      <dsp:txXfrm>
        <a:off x="349462" y="64532"/>
        <a:ext cx="4316052" cy="665948"/>
      </dsp:txXfrm>
    </dsp:sp>
    <dsp:sp modelId="{EA7D516A-6711-4A27-AEC7-7BE51DEF9409}">
      <dsp:nvSpPr>
        <dsp:cNvPr id="0" name=""/>
        <dsp:cNvSpPr/>
      </dsp:nvSpPr>
      <dsp:spPr>
        <a:xfrm>
          <a:off x="0" y="1531506"/>
          <a:ext cx="6268720" cy="630000"/>
        </a:xfrm>
        <a:prstGeom prst="rect">
          <a:avLst/>
        </a:prstGeom>
        <a:solidFill>
          <a:schemeClr val="lt1">
            <a:alpha val="90000"/>
            <a:hueOff val="0"/>
            <a:satOff val="0"/>
            <a:lumOff val="0"/>
            <a:alphaOff val="0"/>
          </a:schemeClr>
        </a:solidFill>
        <a:ln w="15875" cap="flat" cmpd="sng" algn="ctr">
          <a:solidFill>
            <a:schemeClr val="accent4">
              <a:hueOff val="-764177"/>
              <a:satOff val="-5123"/>
              <a:lumOff val="-5295"/>
              <a:alphaOff val="0"/>
            </a:schemeClr>
          </a:solidFill>
          <a:prstDash val="solid"/>
        </a:ln>
        <a:effectLst/>
      </dsp:spPr>
      <dsp:style>
        <a:lnRef idx="2">
          <a:scrgbClr r="0" g="0" b="0"/>
        </a:lnRef>
        <a:fillRef idx="1">
          <a:scrgbClr r="0" g="0" b="0"/>
        </a:fillRef>
        <a:effectRef idx="0">
          <a:scrgbClr r="0" g="0" b="0"/>
        </a:effectRef>
        <a:fontRef idx="minor"/>
      </dsp:style>
    </dsp:sp>
    <dsp:sp modelId="{69082925-D011-403F-AA9E-77A525AA2FEC}">
      <dsp:nvSpPr>
        <dsp:cNvPr id="0" name=""/>
        <dsp:cNvSpPr/>
      </dsp:nvSpPr>
      <dsp:spPr>
        <a:xfrm>
          <a:off x="313436" y="1162506"/>
          <a:ext cx="4388104" cy="738000"/>
        </a:xfrm>
        <a:prstGeom prst="roundRect">
          <a:avLst/>
        </a:prstGeom>
        <a:solidFill>
          <a:schemeClr val="accent4">
            <a:hueOff val="-764177"/>
            <a:satOff val="-5123"/>
            <a:lumOff val="-529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860" tIns="0" rIns="165860" bIns="0" numCol="1" spcCol="1270" anchor="ctr" anchorCtr="0">
          <a:noAutofit/>
        </a:bodyPr>
        <a:lstStyle/>
        <a:p>
          <a:pPr marL="0" lvl="0" indent="0" algn="l" defTabSz="1111250">
            <a:lnSpc>
              <a:spcPct val="90000"/>
            </a:lnSpc>
            <a:spcBef>
              <a:spcPct val="0"/>
            </a:spcBef>
            <a:spcAft>
              <a:spcPct val="35000"/>
            </a:spcAft>
            <a:buNone/>
          </a:pPr>
          <a:r>
            <a:rPr lang="en-IN" sz="2500" b="1" i="0" kern="1200" dirty="0"/>
            <a:t>Insect Pollination (Entomophily)</a:t>
          </a:r>
          <a:endParaRPr lang="en-IN" sz="2500" kern="1200" dirty="0"/>
        </a:p>
      </dsp:txBody>
      <dsp:txXfrm>
        <a:off x="349462" y="1198532"/>
        <a:ext cx="4316052" cy="665948"/>
      </dsp:txXfrm>
    </dsp:sp>
    <dsp:sp modelId="{CA2648B8-08E2-47C2-B7CD-76EF536E8C7E}">
      <dsp:nvSpPr>
        <dsp:cNvPr id="0" name=""/>
        <dsp:cNvSpPr/>
      </dsp:nvSpPr>
      <dsp:spPr>
        <a:xfrm>
          <a:off x="0" y="2665506"/>
          <a:ext cx="6268720" cy="630000"/>
        </a:xfrm>
        <a:prstGeom prst="rect">
          <a:avLst/>
        </a:prstGeom>
        <a:solidFill>
          <a:schemeClr val="lt1">
            <a:alpha val="90000"/>
            <a:hueOff val="0"/>
            <a:satOff val="0"/>
            <a:lumOff val="0"/>
            <a:alphaOff val="0"/>
          </a:schemeClr>
        </a:solidFill>
        <a:ln w="15875" cap="flat" cmpd="sng" algn="ctr">
          <a:solidFill>
            <a:schemeClr val="accent4">
              <a:hueOff val="-1528355"/>
              <a:satOff val="-10245"/>
              <a:lumOff val="-10589"/>
              <a:alphaOff val="0"/>
            </a:schemeClr>
          </a:solidFill>
          <a:prstDash val="solid"/>
        </a:ln>
        <a:effectLst/>
      </dsp:spPr>
      <dsp:style>
        <a:lnRef idx="2">
          <a:scrgbClr r="0" g="0" b="0"/>
        </a:lnRef>
        <a:fillRef idx="1">
          <a:scrgbClr r="0" g="0" b="0"/>
        </a:fillRef>
        <a:effectRef idx="0">
          <a:scrgbClr r="0" g="0" b="0"/>
        </a:effectRef>
        <a:fontRef idx="minor"/>
      </dsp:style>
    </dsp:sp>
    <dsp:sp modelId="{7D6E1306-04AD-4BD7-A1A5-ACF9B8C4CEFB}">
      <dsp:nvSpPr>
        <dsp:cNvPr id="0" name=""/>
        <dsp:cNvSpPr/>
      </dsp:nvSpPr>
      <dsp:spPr>
        <a:xfrm>
          <a:off x="313436" y="2296506"/>
          <a:ext cx="4388104" cy="738000"/>
        </a:xfrm>
        <a:prstGeom prst="roundRect">
          <a:avLst/>
        </a:prstGeom>
        <a:solidFill>
          <a:schemeClr val="accent4">
            <a:hueOff val="-1528355"/>
            <a:satOff val="-10245"/>
            <a:lumOff val="-1058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860" tIns="0" rIns="165860" bIns="0" numCol="1" spcCol="1270" anchor="ctr" anchorCtr="0">
          <a:noAutofit/>
        </a:bodyPr>
        <a:lstStyle/>
        <a:p>
          <a:pPr marL="0" lvl="0" indent="0" algn="l" defTabSz="1111250">
            <a:lnSpc>
              <a:spcPct val="90000"/>
            </a:lnSpc>
            <a:spcBef>
              <a:spcPct val="0"/>
            </a:spcBef>
            <a:spcAft>
              <a:spcPct val="35000"/>
            </a:spcAft>
            <a:buNone/>
          </a:pPr>
          <a:r>
            <a:rPr lang="en-IN" sz="2500" b="1" i="0" kern="1200" dirty="0"/>
            <a:t>Bird Pollination (Ornithophily)</a:t>
          </a:r>
          <a:endParaRPr lang="en-IN" sz="2500" kern="1200" dirty="0"/>
        </a:p>
      </dsp:txBody>
      <dsp:txXfrm>
        <a:off x="349462" y="2332532"/>
        <a:ext cx="4316052" cy="6659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10EFA4-95E5-4503-96C3-12C54484E2FF}">
      <dsp:nvSpPr>
        <dsp:cNvPr id="0" name=""/>
        <dsp:cNvSpPr/>
      </dsp:nvSpPr>
      <dsp:spPr>
        <a:xfrm>
          <a:off x="0" y="0"/>
          <a:ext cx="10588752"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FD4EAB-3E78-4E7F-AD72-B92B0659A916}">
      <dsp:nvSpPr>
        <dsp:cNvPr id="0" name=""/>
        <dsp:cNvSpPr/>
      </dsp:nvSpPr>
      <dsp:spPr>
        <a:xfrm>
          <a:off x="0" y="0"/>
          <a:ext cx="2117750" cy="4228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Font typeface="Arial" panose="020B0604020202020204" pitchFamily="34" charset="0"/>
            <a:buNone/>
          </a:pPr>
          <a:r>
            <a:rPr lang="en-GB" sz="3300" b="0" i="0" kern="1200">
              <a:effectLst/>
              <a:latin typeface="Söhne"/>
            </a:rPr>
            <a:t>Events in the Stigma After Pollination</a:t>
          </a:r>
          <a:endParaRPr lang="en-IN" sz="3300" kern="1200" dirty="0"/>
        </a:p>
      </dsp:txBody>
      <dsp:txXfrm>
        <a:off x="0" y="0"/>
        <a:ext cx="2117750" cy="4228253"/>
      </dsp:txXfrm>
    </dsp:sp>
    <dsp:sp modelId="{2DD943AF-B074-4911-B5F0-7BFA2646F95D}">
      <dsp:nvSpPr>
        <dsp:cNvPr id="0" name=""/>
        <dsp:cNvSpPr/>
      </dsp:nvSpPr>
      <dsp:spPr>
        <a:xfrm>
          <a:off x="2276581" y="39846"/>
          <a:ext cx="8312170" cy="796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IN" sz="3900" b="1" i="0" kern="1200" dirty="0"/>
            <a:t>Recognition on Stigma</a:t>
          </a:r>
          <a:endParaRPr lang="en-IN" sz="3900" kern="1200" dirty="0"/>
        </a:p>
      </dsp:txBody>
      <dsp:txXfrm>
        <a:off x="2276581" y="39846"/>
        <a:ext cx="8312170" cy="796926"/>
      </dsp:txXfrm>
    </dsp:sp>
    <dsp:sp modelId="{3A864FB3-90E4-49D4-868B-E0785B7C9AA0}">
      <dsp:nvSpPr>
        <dsp:cNvPr id="0" name=""/>
        <dsp:cNvSpPr/>
      </dsp:nvSpPr>
      <dsp:spPr>
        <a:xfrm>
          <a:off x="2117750" y="836772"/>
          <a:ext cx="8471001" cy="0"/>
        </a:xfrm>
        <a:prstGeom prst="line">
          <a:avLst/>
        </a:prstGeom>
        <a:solidFill>
          <a:schemeClr val="accent2">
            <a:hueOff val="0"/>
            <a:satOff val="0"/>
            <a:lumOff val="0"/>
            <a:alphaOff val="0"/>
          </a:schemeClr>
        </a:solidFill>
        <a:ln w="15875"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89C4A44-A504-4574-97B4-5D2A59A3B61F}">
      <dsp:nvSpPr>
        <dsp:cNvPr id="0" name=""/>
        <dsp:cNvSpPr/>
      </dsp:nvSpPr>
      <dsp:spPr>
        <a:xfrm>
          <a:off x="2276581" y="876619"/>
          <a:ext cx="8312170" cy="796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IN" sz="3900" b="1" i="0" kern="1200" dirty="0"/>
            <a:t>Pollen Tube Growth</a:t>
          </a:r>
          <a:endParaRPr lang="en-IN" sz="3900" kern="1200" dirty="0"/>
        </a:p>
      </dsp:txBody>
      <dsp:txXfrm>
        <a:off x="2276581" y="876619"/>
        <a:ext cx="8312170" cy="796926"/>
      </dsp:txXfrm>
    </dsp:sp>
    <dsp:sp modelId="{FA5578A9-FBE1-4594-A02B-BAC8C9BAAD4F}">
      <dsp:nvSpPr>
        <dsp:cNvPr id="0" name=""/>
        <dsp:cNvSpPr/>
      </dsp:nvSpPr>
      <dsp:spPr>
        <a:xfrm>
          <a:off x="2117750" y="1673545"/>
          <a:ext cx="8471001" cy="0"/>
        </a:xfrm>
        <a:prstGeom prst="line">
          <a:avLst/>
        </a:prstGeom>
        <a:solidFill>
          <a:schemeClr val="accent2">
            <a:hueOff val="0"/>
            <a:satOff val="0"/>
            <a:lumOff val="0"/>
            <a:alphaOff val="0"/>
          </a:schemeClr>
        </a:solidFill>
        <a:ln w="15875"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11F9AE8-5287-40F9-8E6D-83114F9A346B}">
      <dsp:nvSpPr>
        <dsp:cNvPr id="0" name=""/>
        <dsp:cNvSpPr/>
      </dsp:nvSpPr>
      <dsp:spPr>
        <a:xfrm>
          <a:off x="2276581" y="1713392"/>
          <a:ext cx="8312170" cy="796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IN" sz="3900" b="1" i="0" kern="1200" dirty="0"/>
            <a:t>Tube Extension through Style</a:t>
          </a:r>
          <a:endParaRPr lang="en-IN" sz="3900" kern="1200" dirty="0"/>
        </a:p>
      </dsp:txBody>
      <dsp:txXfrm>
        <a:off x="2276581" y="1713392"/>
        <a:ext cx="8312170" cy="796926"/>
      </dsp:txXfrm>
    </dsp:sp>
    <dsp:sp modelId="{BC2978DE-0A42-4306-9711-BC450679D657}">
      <dsp:nvSpPr>
        <dsp:cNvPr id="0" name=""/>
        <dsp:cNvSpPr/>
      </dsp:nvSpPr>
      <dsp:spPr>
        <a:xfrm>
          <a:off x="2117750" y="2510318"/>
          <a:ext cx="8471001" cy="0"/>
        </a:xfrm>
        <a:prstGeom prst="line">
          <a:avLst/>
        </a:prstGeom>
        <a:solidFill>
          <a:schemeClr val="accent2">
            <a:hueOff val="0"/>
            <a:satOff val="0"/>
            <a:lumOff val="0"/>
            <a:alphaOff val="0"/>
          </a:schemeClr>
        </a:solidFill>
        <a:ln w="15875"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AB7C79F-F195-4D51-A62A-BDEB919123EB}">
      <dsp:nvSpPr>
        <dsp:cNvPr id="0" name=""/>
        <dsp:cNvSpPr/>
      </dsp:nvSpPr>
      <dsp:spPr>
        <a:xfrm>
          <a:off x="2276581" y="2550165"/>
          <a:ext cx="8312170" cy="796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IN" sz="3900" b="1" i="0" kern="1200"/>
            <a:t>Transport of Male Gametes</a:t>
          </a:r>
          <a:endParaRPr lang="en-IN" sz="3900" kern="1200" dirty="0"/>
        </a:p>
      </dsp:txBody>
      <dsp:txXfrm>
        <a:off x="2276581" y="2550165"/>
        <a:ext cx="8312170" cy="796926"/>
      </dsp:txXfrm>
    </dsp:sp>
    <dsp:sp modelId="{623136D1-9E56-4355-A36C-3058246C7E4B}">
      <dsp:nvSpPr>
        <dsp:cNvPr id="0" name=""/>
        <dsp:cNvSpPr/>
      </dsp:nvSpPr>
      <dsp:spPr>
        <a:xfrm>
          <a:off x="2117750" y="3347091"/>
          <a:ext cx="8471001" cy="0"/>
        </a:xfrm>
        <a:prstGeom prst="line">
          <a:avLst/>
        </a:prstGeom>
        <a:solidFill>
          <a:schemeClr val="accent2">
            <a:hueOff val="0"/>
            <a:satOff val="0"/>
            <a:lumOff val="0"/>
            <a:alphaOff val="0"/>
          </a:schemeClr>
        </a:solidFill>
        <a:ln w="15875"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0ED28E0-9313-471E-B4C1-35CF216008B3}">
      <dsp:nvSpPr>
        <dsp:cNvPr id="0" name=""/>
        <dsp:cNvSpPr/>
      </dsp:nvSpPr>
      <dsp:spPr>
        <a:xfrm>
          <a:off x="2276581" y="3386938"/>
          <a:ext cx="8312170" cy="796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IN" sz="3900" b="1" i="0" kern="1200"/>
            <a:t>Facilitation of Fertilization</a:t>
          </a:r>
          <a:endParaRPr lang="en-IN" sz="3900" kern="1200" dirty="0"/>
        </a:p>
      </dsp:txBody>
      <dsp:txXfrm>
        <a:off x="2276581" y="3386938"/>
        <a:ext cx="8312170" cy="796926"/>
      </dsp:txXfrm>
    </dsp:sp>
    <dsp:sp modelId="{47C931A6-F789-40BF-B844-7D0C11945042}">
      <dsp:nvSpPr>
        <dsp:cNvPr id="0" name=""/>
        <dsp:cNvSpPr/>
      </dsp:nvSpPr>
      <dsp:spPr>
        <a:xfrm>
          <a:off x="2117750" y="4183864"/>
          <a:ext cx="8471001" cy="0"/>
        </a:xfrm>
        <a:prstGeom prst="line">
          <a:avLst/>
        </a:prstGeom>
        <a:solidFill>
          <a:schemeClr val="accent2">
            <a:hueOff val="0"/>
            <a:satOff val="0"/>
            <a:lumOff val="0"/>
            <a:alphaOff val="0"/>
          </a:schemeClr>
        </a:solidFill>
        <a:ln w="15875"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097348D-A5F3-41C2-A7A3-5E67081D5FED}" type="datetimeFigureOut">
              <a:rPr lang="en-IN" smtClean="0"/>
              <a:t>23-12-2023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531CC8-FDA0-43A7-8BB2-1A67575C7661}" type="slidenum">
              <a:rPr lang="en-IN" smtClean="0"/>
              <a:t>‹#›</a:t>
            </a:fld>
            <a:endParaRPr lang="en-IN"/>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5569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97348D-A5F3-41C2-A7A3-5E67081D5FED}" type="datetimeFigureOut">
              <a:rPr lang="en-IN" smtClean="0"/>
              <a:t>23-12-2023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531CC8-FDA0-43A7-8BB2-1A67575C7661}" type="slidenum">
              <a:rPr lang="en-IN" smtClean="0"/>
              <a:t>‹#›</a:t>
            </a:fld>
            <a:endParaRPr lang="en-IN"/>
          </a:p>
        </p:txBody>
      </p:sp>
    </p:spTree>
    <p:extLst>
      <p:ext uri="{BB962C8B-B14F-4D97-AF65-F5344CB8AC3E}">
        <p14:creationId xmlns:p14="http://schemas.microsoft.com/office/powerpoint/2010/main" val="1694888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97348D-A5F3-41C2-A7A3-5E67081D5FED}" type="datetimeFigureOut">
              <a:rPr lang="en-IN" smtClean="0"/>
              <a:t>23-12-2023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531CC8-FDA0-43A7-8BB2-1A67575C7661}" type="slidenum">
              <a:rPr lang="en-IN" smtClean="0"/>
              <a:t>‹#›</a:t>
            </a:fld>
            <a:endParaRPr lang="en-IN"/>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2866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097348D-A5F3-41C2-A7A3-5E67081D5FED}" type="datetimeFigureOut">
              <a:rPr lang="en-IN" smtClean="0"/>
              <a:t>23-12-2023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9531CC8-FDA0-43A7-8BB2-1A67575C7661}" type="slidenum">
              <a:rPr lang="en-IN" smtClean="0"/>
              <a:t>‹#›</a:t>
            </a:fld>
            <a:endParaRPr lang="en-IN"/>
          </a:p>
        </p:txBody>
      </p:sp>
    </p:spTree>
    <p:extLst>
      <p:ext uri="{BB962C8B-B14F-4D97-AF65-F5344CB8AC3E}">
        <p14:creationId xmlns:p14="http://schemas.microsoft.com/office/powerpoint/2010/main" val="2556352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097348D-A5F3-41C2-A7A3-5E67081D5FED}" type="datetimeFigureOut">
              <a:rPr lang="en-IN" smtClean="0"/>
              <a:t>23-12-2023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9531CC8-FDA0-43A7-8BB2-1A67575C7661}" type="slidenum">
              <a:rPr lang="en-IN" smtClean="0"/>
              <a:t>‹#›</a:t>
            </a:fld>
            <a:endParaRPr lang="en-IN"/>
          </a:p>
        </p:txBody>
      </p:sp>
    </p:spTree>
    <p:extLst>
      <p:ext uri="{BB962C8B-B14F-4D97-AF65-F5344CB8AC3E}">
        <p14:creationId xmlns:p14="http://schemas.microsoft.com/office/powerpoint/2010/main" val="2827282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097348D-A5F3-41C2-A7A3-5E67081D5FED}" type="datetimeFigureOut">
              <a:rPr lang="en-IN" smtClean="0"/>
              <a:t>23-12-2023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9531CC8-FDA0-43A7-8BB2-1A67575C7661}" type="slidenum">
              <a:rPr lang="en-IN" smtClean="0"/>
              <a:t>‹#›</a:t>
            </a:fld>
            <a:endParaRPr lang="en-IN"/>
          </a:p>
        </p:txBody>
      </p:sp>
    </p:spTree>
    <p:extLst>
      <p:ext uri="{BB962C8B-B14F-4D97-AF65-F5344CB8AC3E}">
        <p14:creationId xmlns:p14="http://schemas.microsoft.com/office/powerpoint/2010/main" val="136306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97348D-A5F3-41C2-A7A3-5E67081D5FED}" type="datetimeFigureOut">
              <a:rPr lang="en-IN" smtClean="0"/>
              <a:t>23-12-2023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9531CC8-FDA0-43A7-8BB2-1A67575C7661}" type="slidenum">
              <a:rPr lang="en-IN" smtClean="0"/>
              <a:t>‹#›</a:t>
            </a:fld>
            <a:endParaRPr lang="en-IN"/>
          </a:p>
        </p:txBody>
      </p:sp>
    </p:spTree>
    <p:extLst>
      <p:ext uri="{BB962C8B-B14F-4D97-AF65-F5344CB8AC3E}">
        <p14:creationId xmlns:p14="http://schemas.microsoft.com/office/powerpoint/2010/main" val="635450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097348D-A5F3-41C2-A7A3-5E67081D5FED}" type="datetimeFigureOut">
              <a:rPr lang="en-IN" smtClean="0"/>
              <a:t>23-12-2023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9531CC8-FDA0-43A7-8BB2-1A67575C7661}" type="slidenum">
              <a:rPr lang="en-IN" smtClean="0"/>
              <a:t>‹#›</a:t>
            </a:fld>
            <a:endParaRPr lang="en-IN"/>
          </a:p>
        </p:txBody>
      </p:sp>
    </p:spTree>
    <p:extLst>
      <p:ext uri="{BB962C8B-B14F-4D97-AF65-F5344CB8AC3E}">
        <p14:creationId xmlns:p14="http://schemas.microsoft.com/office/powerpoint/2010/main" val="2869826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97348D-A5F3-41C2-A7A3-5E67081D5FED}" type="datetimeFigureOut">
              <a:rPr lang="en-IN" smtClean="0"/>
              <a:t>23-12-2023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9531CC8-FDA0-43A7-8BB2-1A67575C7661}" type="slidenum">
              <a:rPr lang="en-IN" smtClean="0"/>
              <a:t>‹#›</a:t>
            </a:fld>
            <a:endParaRPr lang="en-IN"/>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1232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97348D-A5F3-41C2-A7A3-5E67081D5FED}" type="datetimeFigureOut">
              <a:rPr lang="en-IN" smtClean="0"/>
              <a:t>23-12-2023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531CC8-FDA0-43A7-8BB2-1A67575C7661}" type="slidenum">
              <a:rPr lang="en-IN" smtClean="0"/>
              <a:t>‹#›</a:t>
            </a:fld>
            <a:endParaRPr lang="en-IN"/>
          </a:p>
        </p:txBody>
      </p:sp>
    </p:spTree>
    <p:extLst>
      <p:ext uri="{BB962C8B-B14F-4D97-AF65-F5344CB8AC3E}">
        <p14:creationId xmlns:p14="http://schemas.microsoft.com/office/powerpoint/2010/main" val="2709376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97348D-A5F3-41C2-A7A3-5E67081D5FED}" type="datetimeFigureOut">
              <a:rPr lang="en-IN" smtClean="0"/>
              <a:t>23-12-2023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531CC8-FDA0-43A7-8BB2-1A67575C7661}" type="slidenum">
              <a:rPr lang="en-IN" smtClean="0"/>
              <a:t>‹#›</a:t>
            </a:fld>
            <a:endParaRPr lang="en-IN"/>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9084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097348D-A5F3-41C2-A7A3-5E67081D5FED}" type="datetimeFigureOut">
              <a:rPr lang="en-IN" smtClean="0"/>
              <a:t>23-12-2023</a:t>
            </a:fld>
            <a:endParaRPr lang="en-IN"/>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IN"/>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9531CC8-FDA0-43A7-8BB2-1A67575C7661}" type="slidenum">
              <a:rPr lang="en-IN" smtClean="0"/>
              <a:t>‹#›</a:t>
            </a:fld>
            <a:endParaRPr lang="en-IN"/>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2786325"/>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7E7DF-48E1-6D4C-04A8-8F8898EE673A}"/>
              </a:ext>
            </a:extLst>
          </p:cNvPr>
          <p:cNvSpPr>
            <a:spLocks noGrp="1"/>
          </p:cNvSpPr>
          <p:nvPr>
            <p:ph type="ctrTitle"/>
          </p:nvPr>
        </p:nvSpPr>
        <p:spPr/>
        <p:txBody>
          <a:bodyPr/>
          <a:lstStyle/>
          <a:p>
            <a:r>
              <a:rPr lang="en-IN" dirty="0"/>
              <a:t>SEXUAL REPRODUCTION IN PLANTS</a:t>
            </a:r>
          </a:p>
        </p:txBody>
      </p:sp>
      <p:sp>
        <p:nvSpPr>
          <p:cNvPr id="3" name="Subtitle 2">
            <a:extLst>
              <a:ext uri="{FF2B5EF4-FFF2-40B4-BE49-F238E27FC236}">
                <a16:creationId xmlns:a16="http://schemas.microsoft.com/office/drawing/2014/main" id="{9CCEA151-A473-0762-C5EF-DF29E4AF0F09}"/>
              </a:ext>
            </a:extLst>
          </p:cNvPr>
          <p:cNvSpPr>
            <a:spLocks noGrp="1"/>
          </p:cNvSpPr>
          <p:nvPr>
            <p:ph type="subTitle" idx="1"/>
          </p:nvPr>
        </p:nvSpPr>
        <p:spPr/>
        <p:txBody>
          <a:bodyPr/>
          <a:lstStyle/>
          <a:p>
            <a:r>
              <a:rPr lang="en-GB" b="0" i="0" dirty="0">
                <a:solidFill>
                  <a:srgbClr val="374151"/>
                </a:solidFill>
                <a:effectLst/>
                <a:latin typeface="Söhne"/>
              </a:rPr>
              <a:t>The Fascinating World of Plant Reproduction</a:t>
            </a:r>
            <a:endParaRPr lang="en-IN" dirty="0"/>
          </a:p>
        </p:txBody>
      </p:sp>
    </p:spTree>
    <p:extLst>
      <p:ext uri="{BB962C8B-B14F-4D97-AF65-F5344CB8AC3E}">
        <p14:creationId xmlns:p14="http://schemas.microsoft.com/office/powerpoint/2010/main" val="321804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D2CB0-1466-7949-DA02-1401E51C32B4}"/>
              </a:ext>
            </a:extLst>
          </p:cNvPr>
          <p:cNvSpPr>
            <a:spLocks noGrp="1"/>
          </p:cNvSpPr>
          <p:nvPr>
            <p:ph type="title"/>
          </p:nvPr>
        </p:nvSpPr>
        <p:spPr/>
        <p:txBody>
          <a:bodyPr/>
          <a:lstStyle/>
          <a:p>
            <a:r>
              <a:rPr lang="en-IN" b="1" i="0" dirty="0">
                <a:effectLst/>
                <a:latin typeface="Söhne"/>
              </a:rPr>
              <a:t>Introduction</a:t>
            </a:r>
            <a:endParaRPr lang="en-IN" dirty="0"/>
          </a:p>
        </p:txBody>
      </p:sp>
      <p:sp>
        <p:nvSpPr>
          <p:cNvPr id="3" name="Content Placeholder 2">
            <a:extLst>
              <a:ext uri="{FF2B5EF4-FFF2-40B4-BE49-F238E27FC236}">
                <a16:creationId xmlns:a16="http://schemas.microsoft.com/office/drawing/2014/main" id="{E631C58D-93D2-E922-3BEA-D7CD6E8FA4D2}"/>
              </a:ext>
            </a:extLst>
          </p:cNvPr>
          <p:cNvSpPr>
            <a:spLocks noGrp="1"/>
          </p:cNvSpPr>
          <p:nvPr>
            <p:ph idx="1"/>
          </p:nvPr>
        </p:nvSpPr>
        <p:spPr/>
        <p:txBody>
          <a:bodyPr>
            <a:normAutofit/>
          </a:bodyPr>
          <a:lstStyle/>
          <a:p>
            <a:pPr algn="just">
              <a:buFont typeface="Arial" panose="020B0604020202020204" pitchFamily="34" charset="0"/>
              <a:buChar char="•"/>
            </a:pPr>
            <a:r>
              <a:rPr lang="en-GB" sz="2400" b="0" i="0" dirty="0">
                <a:solidFill>
                  <a:srgbClr val="374151"/>
                </a:solidFill>
                <a:effectLst/>
                <a:latin typeface="Söhne"/>
              </a:rPr>
              <a:t>Definition of Sexual Reproduction in Plants: </a:t>
            </a:r>
          </a:p>
          <a:p>
            <a:pPr marL="0" indent="0" algn="just">
              <a:buNone/>
            </a:pPr>
            <a:r>
              <a:rPr lang="en-GB" sz="2400" b="0" i="0" dirty="0">
                <a:solidFill>
                  <a:srgbClr val="374151"/>
                </a:solidFill>
                <a:effectLst/>
                <a:latin typeface="Söhne"/>
              </a:rPr>
              <a:t>Sexual reproduction in plants is a process by which plants generate offspring through the fusion of specialized reproductive cells, known as gametes, typically from two different parent plants. This process involves the formation of male and female reproductive organs, the production of gametes (pollen and ovules), pollination, fertilization, and ultimately the development of seeds and, in many cases, fruits.</a:t>
            </a:r>
          </a:p>
        </p:txBody>
      </p:sp>
    </p:spTree>
    <p:extLst>
      <p:ext uri="{BB962C8B-B14F-4D97-AF65-F5344CB8AC3E}">
        <p14:creationId xmlns:p14="http://schemas.microsoft.com/office/powerpoint/2010/main" val="1502117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D2CB0-1466-7949-DA02-1401E51C32B4}"/>
              </a:ext>
            </a:extLst>
          </p:cNvPr>
          <p:cNvSpPr>
            <a:spLocks noGrp="1"/>
          </p:cNvSpPr>
          <p:nvPr>
            <p:ph type="title"/>
          </p:nvPr>
        </p:nvSpPr>
        <p:spPr/>
        <p:txBody>
          <a:bodyPr/>
          <a:lstStyle/>
          <a:p>
            <a:r>
              <a:rPr lang="en-IN" b="1" i="0" dirty="0">
                <a:effectLst/>
                <a:latin typeface="Söhne"/>
              </a:rPr>
              <a:t>Introduction</a:t>
            </a:r>
            <a:endParaRPr lang="en-IN" dirty="0"/>
          </a:p>
        </p:txBody>
      </p:sp>
      <p:sp>
        <p:nvSpPr>
          <p:cNvPr id="3" name="Content Placeholder 2">
            <a:extLst>
              <a:ext uri="{FF2B5EF4-FFF2-40B4-BE49-F238E27FC236}">
                <a16:creationId xmlns:a16="http://schemas.microsoft.com/office/drawing/2014/main" id="{E631C58D-93D2-E922-3BEA-D7CD6E8FA4D2}"/>
              </a:ext>
            </a:extLst>
          </p:cNvPr>
          <p:cNvSpPr>
            <a:spLocks noGrp="1"/>
          </p:cNvSpPr>
          <p:nvPr>
            <p:ph idx="1"/>
          </p:nvPr>
        </p:nvSpPr>
        <p:spPr/>
        <p:txBody>
          <a:bodyPr>
            <a:normAutofit/>
          </a:bodyPr>
          <a:lstStyle/>
          <a:p>
            <a:pPr algn="just">
              <a:buFont typeface="Arial" panose="020B0604020202020204" pitchFamily="34" charset="0"/>
              <a:buChar char="•"/>
            </a:pPr>
            <a:r>
              <a:rPr lang="en-GB" sz="2400" b="0" i="0" dirty="0">
                <a:solidFill>
                  <a:srgbClr val="374151"/>
                </a:solidFill>
                <a:effectLst/>
                <a:latin typeface="Söhne"/>
              </a:rPr>
              <a:t>Importance of Sexual Reproduction in Plant Life Cycle: </a:t>
            </a:r>
          </a:p>
          <a:p>
            <a:pPr algn="just"/>
            <a:r>
              <a:rPr lang="en-GB" sz="2400" b="0" i="0" dirty="0">
                <a:solidFill>
                  <a:srgbClr val="374151"/>
                </a:solidFill>
                <a:effectLst/>
                <a:latin typeface="Söhne"/>
              </a:rPr>
              <a:t>The importance of sexual reproduction in the plant life cycle lies in several key aspects that contribute to the survival, adaptability, and genetic diversity of plant species. Here are some significant reasons why sexual reproduction is crucial for plants:</a:t>
            </a:r>
          </a:p>
          <a:p>
            <a:pPr marL="457200" indent="-457200" algn="just">
              <a:buFont typeface="+mj-lt"/>
              <a:buAutoNum type="arabicPeriod"/>
            </a:pPr>
            <a:r>
              <a:rPr lang="en-IN" sz="2400" b="1" i="0" dirty="0">
                <a:effectLst/>
                <a:latin typeface="Söhne"/>
              </a:rPr>
              <a:t>Genetic Diversity</a:t>
            </a:r>
            <a:endParaRPr lang="en-GB" sz="2400" dirty="0">
              <a:solidFill>
                <a:srgbClr val="374151"/>
              </a:solidFill>
              <a:latin typeface="Söhne"/>
            </a:endParaRPr>
          </a:p>
          <a:p>
            <a:pPr marL="457200" indent="-457200" algn="just">
              <a:buFont typeface="+mj-lt"/>
              <a:buAutoNum type="arabicPeriod"/>
            </a:pPr>
            <a:r>
              <a:rPr lang="en-IN" sz="2400" b="1" i="0" dirty="0">
                <a:effectLst/>
                <a:latin typeface="Söhne"/>
              </a:rPr>
              <a:t>Adaptability</a:t>
            </a:r>
            <a:endParaRPr lang="en-GB" sz="2400" b="1" i="0" dirty="0">
              <a:solidFill>
                <a:srgbClr val="374151"/>
              </a:solidFill>
              <a:effectLst/>
              <a:latin typeface="Söhne"/>
            </a:endParaRPr>
          </a:p>
          <a:p>
            <a:pPr marL="457200" indent="-457200" algn="just">
              <a:buFont typeface="+mj-lt"/>
              <a:buAutoNum type="arabicPeriod"/>
            </a:pPr>
            <a:r>
              <a:rPr lang="en-IN" sz="2400" b="1" i="0" dirty="0">
                <a:effectLst/>
                <a:latin typeface="Söhne"/>
              </a:rPr>
              <a:t>Disease Resistance</a:t>
            </a:r>
            <a:endParaRPr lang="en-GB" sz="2400" b="1" dirty="0">
              <a:solidFill>
                <a:srgbClr val="374151"/>
              </a:solidFill>
              <a:latin typeface="Söhne"/>
            </a:endParaRPr>
          </a:p>
          <a:p>
            <a:pPr marL="457200" indent="-457200" algn="just">
              <a:buFont typeface="+mj-lt"/>
              <a:buAutoNum type="arabicPeriod"/>
            </a:pPr>
            <a:r>
              <a:rPr lang="en-IN" sz="2400" b="1" i="0" dirty="0">
                <a:effectLst/>
                <a:latin typeface="Söhne"/>
              </a:rPr>
              <a:t>Population Stability</a:t>
            </a:r>
            <a:endParaRPr lang="en-IN" sz="2400" dirty="0"/>
          </a:p>
        </p:txBody>
      </p:sp>
    </p:spTree>
    <p:extLst>
      <p:ext uri="{BB962C8B-B14F-4D97-AF65-F5344CB8AC3E}">
        <p14:creationId xmlns:p14="http://schemas.microsoft.com/office/powerpoint/2010/main" val="793734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BF7FEEA-8253-AD48-0355-CD72020DE050}"/>
              </a:ext>
            </a:extLst>
          </p:cNvPr>
          <p:cNvSpPr/>
          <p:nvPr/>
        </p:nvSpPr>
        <p:spPr>
          <a:xfrm>
            <a:off x="1024128" y="4064000"/>
            <a:ext cx="4470400" cy="6908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b="1" dirty="0">
              <a:solidFill>
                <a:schemeClr val="bg1"/>
              </a:solidFill>
            </a:endParaRPr>
          </a:p>
        </p:txBody>
      </p:sp>
      <p:sp>
        <p:nvSpPr>
          <p:cNvPr id="5" name="Rectangle 4">
            <a:extLst>
              <a:ext uri="{FF2B5EF4-FFF2-40B4-BE49-F238E27FC236}">
                <a16:creationId xmlns:a16="http://schemas.microsoft.com/office/drawing/2014/main" id="{2BC6E525-96A5-3309-5C5B-75B62AE85B27}"/>
              </a:ext>
            </a:extLst>
          </p:cNvPr>
          <p:cNvSpPr/>
          <p:nvPr/>
        </p:nvSpPr>
        <p:spPr>
          <a:xfrm>
            <a:off x="1024128" y="3098800"/>
            <a:ext cx="4470400" cy="6908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3">
            <a:extLst>
              <a:ext uri="{FF2B5EF4-FFF2-40B4-BE49-F238E27FC236}">
                <a16:creationId xmlns:a16="http://schemas.microsoft.com/office/drawing/2014/main" id="{AB8D31FF-3089-3C3E-F688-12D6DC902D92}"/>
              </a:ext>
            </a:extLst>
          </p:cNvPr>
          <p:cNvSpPr/>
          <p:nvPr/>
        </p:nvSpPr>
        <p:spPr>
          <a:xfrm>
            <a:off x="1024128" y="2135632"/>
            <a:ext cx="4470400" cy="6908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a:extLst>
              <a:ext uri="{FF2B5EF4-FFF2-40B4-BE49-F238E27FC236}">
                <a16:creationId xmlns:a16="http://schemas.microsoft.com/office/drawing/2014/main" id="{402BEF7D-5DDA-5CC9-596A-C74361D031C3}"/>
              </a:ext>
            </a:extLst>
          </p:cNvPr>
          <p:cNvSpPr>
            <a:spLocks noGrp="1"/>
          </p:cNvSpPr>
          <p:nvPr>
            <p:ph type="title"/>
          </p:nvPr>
        </p:nvSpPr>
        <p:spPr/>
        <p:txBody>
          <a:bodyPr/>
          <a:lstStyle/>
          <a:p>
            <a:r>
              <a:rPr lang="en-IN" b="0" i="0" dirty="0">
                <a:solidFill>
                  <a:srgbClr val="374151"/>
                </a:solidFill>
                <a:effectLst/>
                <a:latin typeface="Söhne"/>
              </a:rPr>
              <a:t>Basic Steps:</a:t>
            </a:r>
            <a:endParaRPr lang="en-IN" dirty="0"/>
          </a:p>
        </p:txBody>
      </p:sp>
      <p:sp>
        <p:nvSpPr>
          <p:cNvPr id="3" name="Content Placeholder 2">
            <a:extLst>
              <a:ext uri="{FF2B5EF4-FFF2-40B4-BE49-F238E27FC236}">
                <a16:creationId xmlns:a16="http://schemas.microsoft.com/office/drawing/2014/main" id="{21CDC4DF-1E72-B1F1-8267-F966452B1E5A}"/>
              </a:ext>
            </a:extLst>
          </p:cNvPr>
          <p:cNvSpPr>
            <a:spLocks noGrp="1"/>
          </p:cNvSpPr>
          <p:nvPr>
            <p:ph idx="1"/>
          </p:nvPr>
        </p:nvSpPr>
        <p:spPr/>
        <p:txBody>
          <a:bodyPr/>
          <a:lstStyle/>
          <a:p>
            <a:pPr algn="l">
              <a:buFont typeface="Arial" panose="020B0604020202020204" pitchFamily="34" charset="0"/>
              <a:buChar char="•"/>
            </a:pPr>
            <a:r>
              <a:rPr lang="en-IN" b="1" i="0" dirty="0">
                <a:solidFill>
                  <a:schemeClr val="bg1"/>
                </a:solidFill>
                <a:effectLst/>
                <a:latin typeface="Söhne"/>
              </a:rPr>
              <a:t>Pollination</a:t>
            </a:r>
          </a:p>
          <a:p>
            <a:pPr marL="0" indent="0" algn="l">
              <a:buNone/>
            </a:pPr>
            <a:endParaRPr lang="en-IN" b="0" i="0" dirty="0">
              <a:solidFill>
                <a:srgbClr val="374151"/>
              </a:solidFill>
              <a:effectLst/>
              <a:latin typeface="Söhne"/>
            </a:endParaRPr>
          </a:p>
          <a:p>
            <a:pPr algn="l">
              <a:buFont typeface="Arial" panose="020B0604020202020204" pitchFamily="34" charset="0"/>
              <a:buChar char="•"/>
            </a:pPr>
            <a:r>
              <a:rPr lang="en-IN" b="1" i="0" dirty="0">
                <a:solidFill>
                  <a:schemeClr val="bg1"/>
                </a:solidFill>
                <a:effectLst/>
                <a:latin typeface="Söhne"/>
              </a:rPr>
              <a:t>Fertilization</a:t>
            </a:r>
          </a:p>
          <a:p>
            <a:pPr marL="0" indent="0" algn="l">
              <a:buNone/>
            </a:pPr>
            <a:endParaRPr lang="en-IN" b="1" i="0" dirty="0">
              <a:solidFill>
                <a:schemeClr val="bg1"/>
              </a:solidFill>
              <a:effectLst/>
              <a:latin typeface="Söhne"/>
            </a:endParaRPr>
          </a:p>
          <a:p>
            <a:pPr algn="l">
              <a:buFont typeface="Arial" panose="020B0604020202020204" pitchFamily="34" charset="0"/>
              <a:buChar char="•"/>
            </a:pPr>
            <a:r>
              <a:rPr lang="en-IN" b="1" i="0" dirty="0">
                <a:solidFill>
                  <a:schemeClr val="bg1"/>
                </a:solidFill>
                <a:effectLst/>
                <a:latin typeface="Söhne"/>
              </a:rPr>
              <a:t>Seed Formation</a:t>
            </a:r>
          </a:p>
          <a:p>
            <a:endParaRPr lang="en-IN" dirty="0"/>
          </a:p>
        </p:txBody>
      </p:sp>
    </p:spTree>
    <p:extLst>
      <p:ext uri="{BB962C8B-B14F-4D97-AF65-F5344CB8AC3E}">
        <p14:creationId xmlns:p14="http://schemas.microsoft.com/office/powerpoint/2010/main" val="3133750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0C741-35E1-AFA5-406F-4BD5D3E58C33}"/>
              </a:ext>
            </a:extLst>
          </p:cNvPr>
          <p:cNvSpPr>
            <a:spLocks noGrp="1"/>
          </p:cNvSpPr>
          <p:nvPr>
            <p:ph type="title"/>
          </p:nvPr>
        </p:nvSpPr>
        <p:spPr/>
        <p:txBody>
          <a:bodyPr/>
          <a:lstStyle/>
          <a:p>
            <a:r>
              <a:rPr lang="en-IN" b="1" i="0" dirty="0">
                <a:effectLst/>
                <a:latin typeface="Söhne"/>
              </a:rPr>
              <a:t>Pollination</a:t>
            </a:r>
            <a:endParaRPr lang="en-IN" dirty="0"/>
          </a:p>
        </p:txBody>
      </p:sp>
      <p:sp>
        <p:nvSpPr>
          <p:cNvPr id="3" name="Content Placeholder 2">
            <a:extLst>
              <a:ext uri="{FF2B5EF4-FFF2-40B4-BE49-F238E27FC236}">
                <a16:creationId xmlns:a16="http://schemas.microsoft.com/office/drawing/2014/main" id="{BDD34BB5-A1E0-9562-3E4F-C02465979A3F}"/>
              </a:ext>
            </a:extLst>
          </p:cNvPr>
          <p:cNvSpPr>
            <a:spLocks noGrp="1"/>
          </p:cNvSpPr>
          <p:nvPr>
            <p:ph idx="1"/>
          </p:nvPr>
        </p:nvSpPr>
        <p:spPr/>
        <p:txBody>
          <a:bodyPr/>
          <a:lstStyle/>
          <a:p>
            <a:pPr algn="l">
              <a:buFont typeface="Arial" panose="020B0604020202020204" pitchFamily="34" charset="0"/>
              <a:buChar char="•"/>
            </a:pPr>
            <a:r>
              <a:rPr lang="en-GB" b="0" i="0" dirty="0">
                <a:solidFill>
                  <a:srgbClr val="374151"/>
                </a:solidFill>
                <a:effectLst/>
                <a:latin typeface="Söhne"/>
              </a:rPr>
              <a:t>Definition: Transfer of Pollen from Anther to Stigma</a:t>
            </a:r>
          </a:p>
          <a:p>
            <a:pPr algn="l">
              <a:buFont typeface="Arial" panose="020B0604020202020204" pitchFamily="34" charset="0"/>
              <a:buChar char="•"/>
            </a:pPr>
            <a:r>
              <a:rPr lang="en-GB" b="0" i="0" dirty="0">
                <a:solidFill>
                  <a:srgbClr val="374151"/>
                </a:solidFill>
                <a:effectLst/>
                <a:latin typeface="Söhne"/>
              </a:rPr>
              <a:t>Types of Pollination:</a:t>
            </a:r>
          </a:p>
          <a:p>
            <a:pPr marL="742950" lvl="1" indent="-285750" algn="l">
              <a:buFont typeface="Arial" panose="020B0604020202020204" pitchFamily="34" charset="0"/>
              <a:buChar char="•"/>
            </a:pPr>
            <a:r>
              <a:rPr lang="en-GB" b="0" i="0" dirty="0">
                <a:solidFill>
                  <a:srgbClr val="374151"/>
                </a:solidFill>
                <a:effectLst/>
                <a:latin typeface="Söhne"/>
              </a:rPr>
              <a:t>Self-Pollination</a:t>
            </a:r>
          </a:p>
          <a:p>
            <a:pPr marL="742950" lvl="1" indent="-285750" algn="l">
              <a:buFont typeface="Arial" panose="020B0604020202020204" pitchFamily="34" charset="0"/>
              <a:buChar char="•"/>
            </a:pPr>
            <a:r>
              <a:rPr lang="en-GB" b="0" i="0" dirty="0">
                <a:solidFill>
                  <a:srgbClr val="374151"/>
                </a:solidFill>
                <a:effectLst/>
                <a:latin typeface="Söhne"/>
              </a:rPr>
              <a:t>Cross-Pollination</a:t>
            </a:r>
          </a:p>
          <a:p>
            <a:pPr algn="l">
              <a:buFont typeface="Arial" panose="020B0604020202020204" pitchFamily="34" charset="0"/>
              <a:buChar char="•"/>
            </a:pPr>
            <a:r>
              <a:rPr lang="en-GB" b="0" i="0" dirty="0">
                <a:solidFill>
                  <a:srgbClr val="374151"/>
                </a:solidFill>
                <a:effectLst/>
                <a:latin typeface="Söhne"/>
              </a:rPr>
              <a:t>Agents of Pollination:</a:t>
            </a:r>
          </a:p>
          <a:p>
            <a:pPr marL="742950" lvl="1" indent="-285750" algn="l">
              <a:buFont typeface="Arial" panose="020B0604020202020204" pitchFamily="34" charset="0"/>
              <a:buChar char="•"/>
            </a:pPr>
            <a:r>
              <a:rPr lang="en-GB" b="0" i="0" dirty="0">
                <a:solidFill>
                  <a:srgbClr val="374151"/>
                </a:solidFill>
                <a:effectLst/>
                <a:latin typeface="Söhne"/>
              </a:rPr>
              <a:t>Wind</a:t>
            </a:r>
          </a:p>
          <a:p>
            <a:pPr marL="742950" lvl="1" indent="-285750" algn="l">
              <a:buFont typeface="Arial" panose="020B0604020202020204" pitchFamily="34" charset="0"/>
              <a:buChar char="•"/>
            </a:pPr>
            <a:r>
              <a:rPr lang="en-GB" b="0" i="0" dirty="0">
                <a:solidFill>
                  <a:srgbClr val="374151"/>
                </a:solidFill>
                <a:effectLst/>
                <a:latin typeface="Söhne"/>
              </a:rPr>
              <a:t>Insects</a:t>
            </a:r>
          </a:p>
          <a:p>
            <a:pPr marL="742950" lvl="1" indent="-285750" algn="l">
              <a:buFont typeface="Arial" panose="020B0604020202020204" pitchFamily="34" charset="0"/>
              <a:buChar char="•"/>
            </a:pPr>
            <a:r>
              <a:rPr lang="en-GB" b="0" i="0" dirty="0">
                <a:solidFill>
                  <a:srgbClr val="374151"/>
                </a:solidFill>
                <a:effectLst/>
                <a:latin typeface="Söhne"/>
              </a:rPr>
              <a:t>Birds</a:t>
            </a:r>
          </a:p>
          <a:p>
            <a:pPr marL="742950" lvl="1" indent="-285750" algn="l">
              <a:buFont typeface="Arial" panose="020B0604020202020204" pitchFamily="34" charset="0"/>
              <a:buChar char="•"/>
            </a:pPr>
            <a:r>
              <a:rPr lang="en-GB" b="0" i="0" dirty="0">
                <a:solidFill>
                  <a:srgbClr val="374151"/>
                </a:solidFill>
                <a:effectLst/>
                <a:latin typeface="Söhne"/>
              </a:rPr>
              <a:t>Animals</a:t>
            </a:r>
          </a:p>
          <a:p>
            <a:endParaRPr lang="en-IN" dirty="0"/>
          </a:p>
        </p:txBody>
      </p:sp>
    </p:spTree>
    <p:extLst>
      <p:ext uri="{BB962C8B-B14F-4D97-AF65-F5344CB8AC3E}">
        <p14:creationId xmlns:p14="http://schemas.microsoft.com/office/powerpoint/2010/main" val="2589952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175CB-317B-EF61-67BF-121420D2D6E8}"/>
              </a:ext>
            </a:extLst>
          </p:cNvPr>
          <p:cNvSpPr>
            <a:spLocks noGrp="1"/>
          </p:cNvSpPr>
          <p:nvPr>
            <p:ph type="title"/>
          </p:nvPr>
        </p:nvSpPr>
        <p:spPr/>
        <p:txBody>
          <a:bodyPr/>
          <a:lstStyle/>
          <a:p>
            <a:r>
              <a:rPr lang="en-GB" b="1" i="0" dirty="0">
                <a:solidFill>
                  <a:srgbClr val="374151"/>
                </a:solidFill>
                <a:effectLst/>
                <a:latin typeface="Söhne"/>
              </a:rPr>
              <a:t>Structure of a Flower</a:t>
            </a:r>
            <a:r>
              <a:rPr lang="en-GB" dirty="0">
                <a:solidFill>
                  <a:srgbClr val="374151"/>
                </a:solidFill>
                <a:latin typeface="Söhne"/>
              </a:rPr>
              <a:t>:</a:t>
            </a:r>
            <a:endParaRPr lang="en-IN" dirty="0"/>
          </a:p>
        </p:txBody>
      </p:sp>
      <p:sp>
        <p:nvSpPr>
          <p:cNvPr id="9" name="Rectangle 8">
            <a:extLst>
              <a:ext uri="{FF2B5EF4-FFF2-40B4-BE49-F238E27FC236}">
                <a16:creationId xmlns:a16="http://schemas.microsoft.com/office/drawing/2014/main" id="{EF25C986-5244-796F-1D2B-E4FA140C859B}"/>
              </a:ext>
            </a:extLst>
          </p:cNvPr>
          <p:cNvSpPr/>
          <p:nvPr/>
        </p:nvSpPr>
        <p:spPr>
          <a:xfrm>
            <a:off x="8239760" y="3982720"/>
            <a:ext cx="975360" cy="1320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3074" name="Picture 2">
            <a:extLst>
              <a:ext uri="{FF2B5EF4-FFF2-40B4-BE49-F238E27FC236}">
                <a16:creationId xmlns:a16="http://schemas.microsoft.com/office/drawing/2014/main" id="{116F7025-1E0B-9205-1601-7F4C29F8C4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3680" y="1602057"/>
            <a:ext cx="6207760" cy="5237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3708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175CB-317B-EF61-67BF-121420D2D6E8}"/>
              </a:ext>
            </a:extLst>
          </p:cNvPr>
          <p:cNvSpPr>
            <a:spLocks noGrp="1"/>
          </p:cNvSpPr>
          <p:nvPr>
            <p:ph type="title"/>
          </p:nvPr>
        </p:nvSpPr>
        <p:spPr/>
        <p:txBody>
          <a:bodyPr/>
          <a:lstStyle/>
          <a:p>
            <a:r>
              <a:rPr lang="en-GB" b="1" i="0" dirty="0">
                <a:solidFill>
                  <a:srgbClr val="374151"/>
                </a:solidFill>
                <a:effectLst/>
                <a:latin typeface="Söhne"/>
              </a:rPr>
              <a:t>Structure of a Flower</a:t>
            </a:r>
            <a:r>
              <a:rPr lang="en-GB" dirty="0">
                <a:solidFill>
                  <a:srgbClr val="374151"/>
                </a:solidFill>
                <a:latin typeface="Söhne"/>
              </a:rPr>
              <a:t>:</a:t>
            </a:r>
            <a:endParaRPr lang="en-IN" dirty="0"/>
          </a:p>
        </p:txBody>
      </p:sp>
      <p:sp>
        <p:nvSpPr>
          <p:cNvPr id="3" name="Text Placeholder 2">
            <a:extLst>
              <a:ext uri="{FF2B5EF4-FFF2-40B4-BE49-F238E27FC236}">
                <a16:creationId xmlns:a16="http://schemas.microsoft.com/office/drawing/2014/main" id="{F7C3DCAD-7775-8658-D7FE-A41C4761E642}"/>
              </a:ext>
            </a:extLst>
          </p:cNvPr>
          <p:cNvSpPr>
            <a:spLocks noGrp="1"/>
          </p:cNvSpPr>
          <p:nvPr>
            <p:ph type="body" idx="1"/>
          </p:nvPr>
        </p:nvSpPr>
        <p:spPr/>
        <p:txBody>
          <a:bodyPr/>
          <a:lstStyle/>
          <a:p>
            <a:pPr algn="l">
              <a:buFont typeface="Arial" panose="020B0604020202020204" pitchFamily="34" charset="0"/>
              <a:buChar char="•"/>
            </a:pPr>
            <a:r>
              <a:rPr lang="en-GB" b="0" i="0" dirty="0">
                <a:solidFill>
                  <a:srgbClr val="374151"/>
                </a:solidFill>
                <a:effectLst/>
                <a:latin typeface="Söhne"/>
              </a:rPr>
              <a:t>Male Reproductive Organs:</a:t>
            </a:r>
          </a:p>
          <a:p>
            <a:pPr marL="742950" lvl="1" indent="-285750" algn="l">
              <a:buFont typeface="Arial" panose="020B0604020202020204" pitchFamily="34" charset="0"/>
              <a:buChar char="•"/>
            </a:pPr>
            <a:r>
              <a:rPr lang="en-GB" b="0" i="0" dirty="0">
                <a:solidFill>
                  <a:srgbClr val="374151"/>
                </a:solidFill>
                <a:effectLst/>
                <a:latin typeface="Söhne"/>
              </a:rPr>
              <a:t>Stamen (Anther and Filament)</a:t>
            </a:r>
          </a:p>
        </p:txBody>
      </p:sp>
      <p:pic>
        <p:nvPicPr>
          <p:cNvPr id="7" name="Content Placeholder 6">
            <a:extLst>
              <a:ext uri="{FF2B5EF4-FFF2-40B4-BE49-F238E27FC236}">
                <a16:creationId xmlns:a16="http://schemas.microsoft.com/office/drawing/2014/main" id="{2C4D4A07-A773-ECD1-8BED-41E6E77B1D19}"/>
              </a:ext>
            </a:extLst>
          </p:cNvPr>
          <p:cNvPicPr>
            <a:picLocks noGrp="1" noChangeAspect="1"/>
          </p:cNvPicPr>
          <p:nvPr>
            <p:ph sz="half" idx="2"/>
          </p:nvPr>
        </p:nvPicPr>
        <p:blipFill>
          <a:blip r:embed="rId2"/>
          <a:stretch>
            <a:fillRect/>
          </a:stretch>
        </p:blipFill>
        <p:spPr>
          <a:xfrm>
            <a:off x="1813887" y="3002596"/>
            <a:ext cx="2443144" cy="3341687"/>
          </a:xfrm>
          <a:prstGeom prst="rect">
            <a:avLst/>
          </a:prstGeom>
        </p:spPr>
      </p:pic>
      <p:sp>
        <p:nvSpPr>
          <p:cNvPr id="5" name="Text Placeholder 4">
            <a:extLst>
              <a:ext uri="{FF2B5EF4-FFF2-40B4-BE49-F238E27FC236}">
                <a16:creationId xmlns:a16="http://schemas.microsoft.com/office/drawing/2014/main" id="{648F62B1-D54D-9D90-1973-56BFF3BE73AB}"/>
              </a:ext>
            </a:extLst>
          </p:cNvPr>
          <p:cNvSpPr>
            <a:spLocks noGrp="1"/>
          </p:cNvSpPr>
          <p:nvPr>
            <p:ph type="body" sz="quarter" idx="3"/>
          </p:nvPr>
        </p:nvSpPr>
        <p:spPr/>
        <p:txBody>
          <a:bodyPr/>
          <a:lstStyle/>
          <a:p>
            <a:pPr algn="l">
              <a:buFont typeface="Arial" panose="020B0604020202020204" pitchFamily="34" charset="0"/>
              <a:buChar char="•"/>
            </a:pPr>
            <a:r>
              <a:rPr lang="en-GB" b="0" i="0" dirty="0">
                <a:solidFill>
                  <a:srgbClr val="374151"/>
                </a:solidFill>
                <a:effectLst/>
                <a:latin typeface="Söhne"/>
              </a:rPr>
              <a:t>Female Reproductive Organs:</a:t>
            </a:r>
          </a:p>
          <a:p>
            <a:pPr marL="742950" lvl="1" indent="-285750" algn="l">
              <a:buFont typeface="Arial" panose="020B0604020202020204" pitchFamily="34" charset="0"/>
              <a:buChar char="•"/>
            </a:pPr>
            <a:r>
              <a:rPr lang="en-GB" b="0" i="0" dirty="0">
                <a:solidFill>
                  <a:srgbClr val="374151"/>
                </a:solidFill>
                <a:effectLst/>
                <a:latin typeface="Söhne"/>
              </a:rPr>
              <a:t>Pistil (Stigma, Style, and Ovary)</a:t>
            </a:r>
          </a:p>
        </p:txBody>
      </p:sp>
      <p:pic>
        <p:nvPicPr>
          <p:cNvPr id="8" name="Content Placeholder 7">
            <a:extLst>
              <a:ext uri="{FF2B5EF4-FFF2-40B4-BE49-F238E27FC236}">
                <a16:creationId xmlns:a16="http://schemas.microsoft.com/office/drawing/2014/main" id="{5D5B237F-EAB3-1223-0699-AD3C2B678E40}"/>
              </a:ext>
            </a:extLst>
          </p:cNvPr>
          <p:cNvPicPr>
            <a:picLocks noGrp="1" noChangeAspect="1"/>
          </p:cNvPicPr>
          <p:nvPr>
            <p:ph sz="quarter" idx="4"/>
          </p:nvPr>
        </p:nvPicPr>
        <p:blipFill rotWithShape="1">
          <a:blip r:embed="rId3"/>
          <a:srcRect t="6940" r="76134" b="3846"/>
          <a:stretch/>
        </p:blipFill>
        <p:spPr>
          <a:xfrm>
            <a:off x="7432574" y="2931966"/>
            <a:ext cx="1660626" cy="3630441"/>
          </a:xfrm>
          <a:prstGeom prst="rect">
            <a:avLst/>
          </a:prstGeom>
        </p:spPr>
      </p:pic>
      <p:sp>
        <p:nvSpPr>
          <p:cNvPr id="9" name="Rectangle 8">
            <a:extLst>
              <a:ext uri="{FF2B5EF4-FFF2-40B4-BE49-F238E27FC236}">
                <a16:creationId xmlns:a16="http://schemas.microsoft.com/office/drawing/2014/main" id="{EF25C986-5244-796F-1D2B-E4FA140C859B}"/>
              </a:ext>
            </a:extLst>
          </p:cNvPr>
          <p:cNvSpPr/>
          <p:nvPr/>
        </p:nvSpPr>
        <p:spPr>
          <a:xfrm>
            <a:off x="8239760" y="3982720"/>
            <a:ext cx="975360" cy="1320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Tree>
    <p:extLst>
      <p:ext uri="{BB962C8B-B14F-4D97-AF65-F5344CB8AC3E}">
        <p14:creationId xmlns:p14="http://schemas.microsoft.com/office/powerpoint/2010/main" val="2652013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F23BF-263A-60BD-7DDF-52E9550CFCD8}"/>
              </a:ext>
            </a:extLst>
          </p:cNvPr>
          <p:cNvSpPr>
            <a:spLocks noGrp="1"/>
          </p:cNvSpPr>
          <p:nvPr>
            <p:ph type="title"/>
          </p:nvPr>
        </p:nvSpPr>
        <p:spPr/>
        <p:txBody>
          <a:bodyPr/>
          <a:lstStyle/>
          <a:p>
            <a:r>
              <a:rPr lang="en-IN" b="1" i="0" dirty="0">
                <a:effectLst/>
                <a:latin typeface="Söhne"/>
              </a:rPr>
              <a:t>Pollen Grain and Ovule</a:t>
            </a:r>
            <a:endParaRPr lang="en-IN" dirty="0"/>
          </a:p>
        </p:txBody>
      </p:sp>
      <p:sp>
        <p:nvSpPr>
          <p:cNvPr id="3" name="Text Placeholder 2">
            <a:extLst>
              <a:ext uri="{FF2B5EF4-FFF2-40B4-BE49-F238E27FC236}">
                <a16:creationId xmlns:a16="http://schemas.microsoft.com/office/drawing/2014/main" id="{0706909E-4447-98ED-CC43-C7B05C0D8FD6}"/>
              </a:ext>
            </a:extLst>
          </p:cNvPr>
          <p:cNvSpPr>
            <a:spLocks noGrp="1"/>
          </p:cNvSpPr>
          <p:nvPr>
            <p:ph type="body" idx="1"/>
          </p:nvPr>
        </p:nvSpPr>
        <p:spPr/>
        <p:txBody>
          <a:bodyPr/>
          <a:lstStyle/>
          <a:p>
            <a:r>
              <a:rPr lang="en-GB" b="0" i="0" dirty="0">
                <a:solidFill>
                  <a:srgbClr val="374151"/>
                </a:solidFill>
                <a:effectLst/>
                <a:latin typeface="Söhne"/>
              </a:rPr>
              <a:t>Structure of Pollen Grain</a:t>
            </a:r>
          </a:p>
        </p:txBody>
      </p:sp>
      <p:pic>
        <p:nvPicPr>
          <p:cNvPr id="7" name="Content Placeholder 6">
            <a:extLst>
              <a:ext uri="{FF2B5EF4-FFF2-40B4-BE49-F238E27FC236}">
                <a16:creationId xmlns:a16="http://schemas.microsoft.com/office/drawing/2014/main" id="{4811270D-8E07-1BF8-BEA7-61D13E71C489}"/>
              </a:ext>
            </a:extLst>
          </p:cNvPr>
          <p:cNvPicPr>
            <a:picLocks noGrp="1" noChangeAspect="1"/>
          </p:cNvPicPr>
          <p:nvPr>
            <p:ph sz="half" idx="2"/>
          </p:nvPr>
        </p:nvPicPr>
        <p:blipFill>
          <a:blip r:embed="rId2"/>
          <a:stretch>
            <a:fillRect/>
          </a:stretch>
        </p:blipFill>
        <p:spPr>
          <a:xfrm>
            <a:off x="1023938" y="3071717"/>
            <a:ext cx="4754562" cy="3132329"/>
          </a:xfrm>
          <a:prstGeom prst="rect">
            <a:avLst/>
          </a:prstGeom>
        </p:spPr>
      </p:pic>
      <p:sp>
        <p:nvSpPr>
          <p:cNvPr id="5" name="Text Placeholder 4">
            <a:extLst>
              <a:ext uri="{FF2B5EF4-FFF2-40B4-BE49-F238E27FC236}">
                <a16:creationId xmlns:a16="http://schemas.microsoft.com/office/drawing/2014/main" id="{2C659B71-78D5-42E5-0D42-06F39BA9F1C0}"/>
              </a:ext>
            </a:extLst>
          </p:cNvPr>
          <p:cNvSpPr>
            <a:spLocks noGrp="1"/>
          </p:cNvSpPr>
          <p:nvPr>
            <p:ph type="body" sz="quarter" idx="3"/>
          </p:nvPr>
        </p:nvSpPr>
        <p:spPr/>
        <p:txBody>
          <a:bodyPr/>
          <a:lstStyle/>
          <a:p>
            <a:r>
              <a:rPr lang="en-GB" b="0" i="0" dirty="0">
                <a:solidFill>
                  <a:srgbClr val="374151"/>
                </a:solidFill>
                <a:effectLst/>
                <a:latin typeface="Söhne"/>
              </a:rPr>
              <a:t>Structure of Ovule</a:t>
            </a:r>
          </a:p>
        </p:txBody>
      </p:sp>
      <p:pic>
        <p:nvPicPr>
          <p:cNvPr id="1026" name="Picture 2" descr="Ovule - Wikipedia">
            <a:extLst>
              <a:ext uri="{FF2B5EF4-FFF2-40B4-BE49-F238E27FC236}">
                <a16:creationId xmlns:a16="http://schemas.microsoft.com/office/drawing/2014/main" id="{3E400811-4356-20BE-F85E-D006BE472F84}"/>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6939756" y="3209131"/>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4974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C41D2-FE9D-A27B-35E3-A00B53EE9280}"/>
              </a:ext>
            </a:extLst>
          </p:cNvPr>
          <p:cNvSpPr>
            <a:spLocks noGrp="1"/>
          </p:cNvSpPr>
          <p:nvPr>
            <p:ph type="title"/>
          </p:nvPr>
        </p:nvSpPr>
        <p:spPr/>
        <p:txBody>
          <a:bodyPr/>
          <a:lstStyle/>
          <a:p>
            <a:r>
              <a:rPr lang="en-IN" b="1" i="0" dirty="0">
                <a:effectLst/>
                <a:latin typeface="Söhne"/>
              </a:rPr>
              <a:t>Pollination Process</a:t>
            </a:r>
            <a:endParaRPr lang="en-IN" dirty="0"/>
          </a:p>
        </p:txBody>
      </p:sp>
      <p:sp>
        <p:nvSpPr>
          <p:cNvPr id="3" name="Content Placeholder 2">
            <a:extLst>
              <a:ext uri="{FF2B5EF4-FFF2-40B4-BE49-F238E27FC236}">
                <a16:creationId xmlns:a16="http://schemas.microsoft.com/office/drawing/2014/main" id="{B0410AE4-F341-8F84-D59D-5EFAF9EE5C8F}"/>
              </a:ext>
            </a:extLst>
          </p:cNvPr>
          <p:cNvSpPr>
            <a:spLocks noGrp="1"/>
          </p:cNvSpPr>
          <p:nvPr>
            <p:ph idx="1"/>
          </p:nvPr>
        </p:nvSpPr>
        <p:spPr>
          <a:xfrm>
            <a:off x="1024128" y="2286000"/>
            <a:ext cx="9720073" cy="528320"/>
          </a:xfrm>
        </p:spPr>
        <p:txBody>
          <a:bodyPr/>
          <a:lstStyle/>
          <a:p>
            <a:pPr algn="l">
              <a:buFont typeface="Arial" panose="020B0604020202020204" pitchFamily="34" charset="0"/>
              <a:buChar char="•"/>
            </a:pPr>
            <a:r>
              <a:rPr lang="en-GB" b="0" i="0" dirty="0">
                <a:solidFill>
                  <a:srgbClr val="374151"/>
                </a:solidFill>
                <a:effectLst/>
                <a:latin typeface="Söhne"/>
              </a:rPr>
              <a:t>Pollen Transfer Mechanisms</a:t>
            </a:r>
          </a:p>
          <a:p>
            <a:endParaRPr lang="en-IN" dirty="0"/>
          </a:p>
        </p:txBody>
      </p:sp>
      <p:graphicFrame>
        <p:nvGraphicFramePr>
          <p:cNvPr id="4" name="Diagram 3">
            <a:extLst>
              <a:ext uri="{FF2B5EF4-FFF2-40B4-BE49-F238E27FC236}">
                <a16:creationId xmlns:a16="http://schemas.microsoft.com/office/drawing/2014/main" id="{E56F6945-B2AD-5096-45A1-7DBA91B710F4}"/>
              </a:ext>
            </a:extLst>
          </p:cNvPr>
          <p:cNvGraphicFramePr/>
          <p:nvPr>
            <p:extLst>
              <p:ext uri="{D42A27DB-BD31-4B8C-83A1-F6EECF244321}">
                <p14:modId xmlns:p14="http://schemas.microsoft.com/office/powerpoint/2010/main" val="2988271667"/>
              </p:ext>
            </p:extLst>
          </p:nvPr>
        </p:nvGraphicFramePr>
        <p:xfrm>
          <a:off x="1024128" y="2814320"/>
          <a:ext cx="6268720" cy="33240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60962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C41D2-FE9D-A27B-35E3-A00B53EE9280}"/>
              </a:ext>
            </a:extLst>
          </p:cNvPr>
          <p:cNvSpPr>
            <a:spLocks noGrp="1"/>
          </p:cNvSpPr>
          <p:nvPr>
            <p:ph type="title"/>
          </p:nvPr>
        </p:nvSpPr>
        <p:spPr/>
        <p:txBody>
          <a:bodyPr/>
          <a:lstStyle/>
          <a:p>
            <a:r>
              <a:rPr lang="en-IN" b="1" i="0" dirty="0">
                <a:effectLst/>
                <a:latin typeface="Söhne"/>
              </a:rPr>
              <a:t>Pollination Process</a:t>
            </a:r>
            <a:endParaRPr lang="en-IN" dirty="0"/>
          </a:p>
        </p:txBody>
      </p:sp>
      <p:graphicFrame>
        <p:nvGraphicFramePr>
          <p:cNvPr id="4" name="Diagram 3">
            <a:extLst>
              <a:ext uri="{FF2B5EF4-FFF2-40B4-BE49-F238E27FC236}">
                <a16:creationId xmlns:a16="http://schemas.microsoft.com/office/drawing/2014/main" id="{047B010F-E0AD-5940-7E0E-E04FEB70BECA}"/>
              </a:ext>
            </a:extLst>
          </p:cNvPr>
          <p:cNvGraphicFramePr/>
          <p:nvPr>
            <p:extLst>
              <p:ext uri="{D42A27DB-BD31-4B8C-83A1-F6EECF244321}">
                <p14:modId xmlns:p14="http://schemas.microsoft.com/office/powerpoint/2010/main" val="2779310975"/>
              </p:ext>
            </p:extLst>
          </p:nvPr>
        </p:nvGraphicFramePr>
        <p:xfrm>
          <a:off x="1024128" y="2184400"/>
          <a:ext cx="10588752" cy="42282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1223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1E7C5-9BD8-30C4-6406-CD0FDD85FF3F}"/>
              </a:ext>
            </a:extLst>
          </p:cNvPr>
          <p:cNvSpPr>
            <a:spLocks noGrp="1"/>
          </p:cNvSpPr>
          <p:nvPr>
            <p:ph type="title"/>
          </p:nvPr>
        </p:nvSpPr>
        <p:spPr/>
        <p:txBody>
          <a:bodyPr/>
          <a:lstStyle/>
          <a:p>
            <a:r>
              <a:rPr lang="en-IN" b="1" i="0" dirty="0">
                <a:effectLst/>
                <a:latin typeface="Söhne"/>
              </a:rPr>
              <a:t>Fertilization</a:t>
            </a:r>
            <a:endParaRPr lang="en-IN" dirty="0"/>
          </a:p>
        </p:txBody>
      </p:sp>
      <p:sp>
        <p:nvSpPr>
          <p:cNvPr id="3" name="Content Placeholder 2">
            <a:extLst>
              <a:ext uri="{FF2B5EF4-FFF2-40B4-BE49-F238E27FC236}">
                <a16:creationId xmlns:a16="http://schemas.microsoft.com/office/drawing/2014/main" id="{79427280-D9F1-5520-1192-AC55BDC87C64}"/>
              </a:ext>
            </a:extLst>
          </p:cNvPr>
          <p:cNvSpPr>
            <a:spLocks noGrp="1"/>
          </p:cNvSpPr>
          <p:nvPr>
            <p:ph idx="1"/>
          </p:nvPr>
        </p:nvSpPr>
        <p:spPr/>
        <p:txBody>
          <a:bodyPr/>
          <a:lstStyle/>
          <a:p>
            <a:pPr algn="l">
              <a:buFont typeface="Arial" panose="020B0604020202020204" pitchFamily="34" charset="0"/>
              <a:buChar char="•"/>
            </a:pPr>
            <a:r>
              <a:rPr lang="en-GB" b="0" i="0" dirty="0">
                <a:solidFill>
                  <a:srgbClr val="374151"/>
                </a:solidFill>
                <a:effectLst/>
                <a:latin typeface="Söhne"/>
              </a:rPr>
              <a:t>Definition of Fertilization</a:t>
            </a:r>
          </a:p>
          <a:p>
            <a:pPr algn="l">
              <a:buFont typeface="Arial" panose="020B0604020202020204" pitchFamily="34" charset="0"/>
              <a:buChar char="•"/>
            </a:pPr>
            <a:r>
              <a:rPr lang="en-GB" b="0" i="0" dirty="0">
                <a:solidFill>
                  <a:srgbClr val="374151"/>
                </a:solidFill>
                <a:effectLst/>
                <a:latin typeface="Söhne"/>
              </a:rPr>
              <a:t>Sperm Cell and Egg Cell Fusion</a:t>
            </a:r>
          </a:p>
          <a:p>
            <a:pPr algn="l">
              <a:buFont typeface="Arial" panose="020B0604020202020204" pitchFamily="34" charset="0"/>
              <a:buChar char="•"/>
            </a:pPr>
            <a:r>
              <a:rPr lang="en-GB" b="0" i="0" dirty="0">
                <a:solidFill>
                  <a:srgbClr val="374151"/>
                </a:solidFill>
                <a:effectLst/>
                <a:latin typeface="Söhne"/>
              </a:rPr>
              <a:t>Formation of Zygote</a:t>
            </a:r>
          </a:p>
          <a:p>
            <a:endParaRPr lang="en-IN" dirty="0"/>
          </a:p>
        </p:txBody>
      </p:sp>
      <p:pic>
        <p:nvPicPr>
          <p:cNvPr id="4098" name="Picture 2" descr="Science class 10: Sexual Reproduction in Plants: UPSC Note on Sexual  Reproduction">
            <a:extLst>
              <a:ext uri="{FF2B5EF4-FFF2-40B4-BE49-F238E27FC236}">
                <a16:creationId xmlns:a16="http://schemas.microsoft.com/office/drawing/2014/main" id="{92AC6A16-D63A-63F2-2646-D616DC8B59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3358" y="1129284"/>
            <a:ext cx="3514725"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2370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1E7C5-9BD8-30C4-6406-CD0FDD85FF3F}"/>
              </a:ext>
            </a:extLst>
          </p:cNvPr>
          <p:cNvSpPr>
            <a:spLocks noGrp="1"/>
          </p:cNvSpPr>
          <p:nvPr>
            <p:ph type="title"/>
          </p:nvPr>
        </p:nvSpPr>
        <p:spPr/>
        <p:txBody>
          <a:bodyPr/>
          <a:lstStyle/>
          <a:p>
            <a:r>
              <a:rPr lang="en-IN" b="1" i="0" dirty="0">
                <a:effectLst/>
                <a:latin typeface="Söhne"/>
              </a:rPr>
              <a:t>Fertilization</a:t>
            </a:r>
            <a:endParaRPr lang="en-IN" dirty="0"/>
          </a:p>
        </p:txBody>
      </p:sp>
      <p:sp>
        <p:nvSpPr>
          <p:cNvPr id="3" name="Content Placeholder 2">
            <a:extLst>
              <a:ext uri="{FF2B5EF4-FFF2-40B4-BE49-F238E27FC236}">
                <a16:creationId xmlns:a16="http://schemas.microsoft.com/office/drawing/2014/main" id="{79427280-D9F1-5520-1192-AC55BDC87C64}"/>
              </a:ext>
            </a:extLst>
          </p:cNvPr>
          <p:cNvSpPr>
            <a:spLocks noGrp="1"/>
          </p:cNvSpPr>
          <p:nvPr>
            <p:ph idx="1"/>
          </p:nvPr>
        </p:nvSpPr>
        <p:spPr/>
        <p:txBody>
          <a:bodyPr/>
          <a:lstStyle/>
          <a:p>
            <a:pPr algn="just">
              <a:buFont typeface="Arial" panose="020B0604020202020204" pitchFamily="34" charset="0"/>
              <a:buChar char="•"/>
            </a:pPr>
            <a:r>
              <a:rPr lang="en-GB" b="0" i="0" dirty="0">
                <a:solidFill>
                  <a:srgbClr val="374151"/>
                </a:solidFill>
                <a:effectLst/>
                <a:latin typeface="Söhne"/>
              </a:rPr>
              <a:t>Definition of Fertilization: Fertilization is the process where male and female gametes (sperm and egg) fuse, initiating the development of a new organism. In plants, this union occurs within the flower, leading to the formation of a zygote and eventually the development of seeds. </a:t>
            </a:r>
          </a:p>
          <a:p>
            <a:pPr algn="just">
              <a:buFont typeface="Arial" panose="020B0604020202020204" pitchFamily="34" charset="0"/>
              <a:buChar char="•"/>
            </a:pPr>
            <a:r>
              <a:rPr lang="en-GB" b="0" i="0" dirty="0">
                <a:solidFill>
                  <a:srgbClr val="374151"/>
                </a:solidFill>
                <a:effectLst/>
                <a:latin typeface="Söhne"/>
              </a:rPr>
              <a:t>Sperm Cell and Egg Cell Fusion: Fertilization is the fusion of a sperm cell with an egg cell, forming a zygote. In plants, this process occurs in the ovule and leads to the development of seeds.</a:t>
            </a:r>
          </a:p>
        </p:txBody>
      </p:sp>
    </p:spTree>
    <p:extLst>
      <p:ext uri="{BB962C8B-B14F-4D97-AF65-F5344CB8AC3E}">
        <p14:creationId xmlns:p14="http://schemas.microsoft.com/office/powerpoint/2010/main" val="3900049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56B15-DC43-A8E3-8DD6-03261BEB4820}"/>
              </a:ext>
            </a:extLst>
          </p:cNvPr>
          <p:cNvSpPr>
            <a:spLocks noGrp="1"/>
          </p:cNvSpPr>
          <p:nvPr>
            <p:ph type="title"/>
          </p:nvPr>
        </p:nvSpPr>
        <p:spPr/>
        <p:txBody>
          <a:bodyPr/>
          <a:lstStyle/>
          <a:p>
            <a:r>
              <a:rPr lang="en-IN" b="1" i="0" dirty="0">
                <a:effectLst/>
                <a:latin typeface="Söhne"/>
              </a:rPr>
              <a:t>Seed Formation</a:t>
            </a:r>
            <a:endParaRPr lang="en-IN" dirty="0"/>
          </a:p>
        </p:txBody>
      </p:sp>
      <p:sp>
        <p:nvSpPr>
          <p:cNvPr id="3" name="Content Placeholder 2">
            <a:extLst>
              <a:ext uri="{FF2B5EF4-FFF2-40B4-BE49-F238E27FC236}">
                <a16:creationId xmlns:a16="http://schemas.microsoft.com/office/drawing/2014/main" id="{F3B17713-28CF-A9D3-1D61-750D989E0B41}"/>
              </a:ext>
            </a:extLst>
          </p:cNvPr>
          <p:cNvSpPr>
            <a:spLocks noGrp="1"/>
          </p:cNvSpPr>
          <p:nvPr>
            <p:ph idx="1"/>
          </p:nvPr>
        </p:nvSpPr>
        <p:spPr/>
        <p:txBody>
          <a:bodyPr/>
          <a:lstStyle/>
          <a:p>
            <a:pPr algn="l">
              <a:buFont typeface="Arial" panose="020B0604020202020204" pitchFamily="34" charset="0"/>
              <a:buChar char="•"/>
            </a:pPr>
            <a:r>
              <a:rPr lang="en-GB" b="0" i="0" dirty="0">
                <a:solidFill>
                  <a:srgbClr val="374151"/>
                </a:solidFill>
                <a:effectLst/>
                <a:latin typeface="Söhne"/>
              </a:rPr>
              <a:t>Development of Ovule into Seed</a:t>
            </a:r>
          </a:p>
          <a:p>
            <a:pPr marL="457200" indent="-457200" algn="l">
              <a:buFont typeface="+mj-lt"/>
              <a:buAutoNum type="arabicPeriod"/>
            </a:pPr>
            <a:r>
              <a:rPr lang="en-GB" dirty="0">
                <a:solidFill>
                  <a:srgbClr val="374151"/>
                </a:solidFill>
                <a:latin typeface="Söhne"/>
              </a:rPr>
              <a:t>ZYGOTE = EMBRYO</a:t>
            </a:r>
          </a:p>
          <a:p>
            <a:pPr marL="457200" indent="-457200" algn="l">
              <a:buFont typeface="+mj-lt"/>
              <a:buAutoNum type="arabicPeriod"/>
            </a:pPr>
            <a:r>
              <a:rPr lang="en-GB" b="0" i="0" dirty="0">
                <a:solidFill>
                  <a:srgbClr val="374151"/>
                </a:solidFill>
                <a:effectLst/>
                <a:latin typeface="Söhne"/>
              </a:rPr>
              <a:t>OVULE = SEED</a:t>
            </a:r>
          </a:p>
          <a:p>
            <a:pPr marL="457200" indent="-457200" algn="l">
              <a:buFont typeface="+mj-lt"/>
              <a:buAutoNum type="arabicPeriod"/>
            </a:pPr>
            <a:r>
              <a:rPr lang="en-GB" dirty="0">
                <a:solidFill>
                  <a:srgbClr val="374151"/>
                </a:solidFill>
                <a:latin typeface="Söhne"/>
              </a:rPr>
              <a:t>OVARY = FRUIT</a:t>
            </a:r>
            <a:endParaRPr lang="en-GB" b="0" i="0" dirty="0">
              <a:solidFill>
                <a:srgbClr val="374151"/>
              </a:solidFill>
              <a:effectLst/>
              <a:latin typeface="Söhne"/>
            </a:endParaRPr>
          </a:p>
          <a:p>
            <a:pPr algn="l">
              <a:buFont typeface="Arial" panose="020B0604020202020204" pitchFamily="34" charset="0"/>
              <a:buChar char="•"/>
            </a:pPr>
            <a:r>
              <a:rPr lang="en-GB" b="0" i="0" dirty="0">
                <a:solidFill>
                  <a:srgbClr val="374151"/>
                </a:solidFill>
                <a:effectLst/>
                <a:latin typeface="Söhne"/>
              </a:rPr>
              <a:t>Importance of Seed Dispersal</a:t>
            </a:r>
          </a:p>
          <a:p>
            <a:pPr marL="457200" indent="-457200" algn="l">
              <a:buFont typeface="+mj-lt"/>
              <a:buAutoNum type="arabicPeriod"/>
            </a:pPr>
            <a:r>
              <a:rPr lang="en-IN" b="1" i="0" dirty="0">
                <a:effectLst/>
                <a:latin typeface="Söhne"/>
              </a:rPr>
              <a:t>Colonization of New Habitats</a:t>
            </a:r>
            <a:endParaRPr lang="en-GB" dirty="0">
              <a:solidFill>
                <a:srgbClr val="374151"/>
              </a:solidFill>
              <a:latin typeface="Söhne"/>
            </a:endParaRPr>
          </a:p>
          <a:p>
            <a:pPr marL="457200" indent="-457200" algn="l">
              <a:buFont typeface="+mj-lt"/>
              <a:buAutoNum type="arabicPeriod"/>
            </a:pPr>
            <a:r>
              <a:rPr lang="en-IN" b="1" i="0" dirty="0">
                <a:effectLst/>
                <a:latin typeface="Söhne"/>
              </a:rPr>
              <a:t>Genetic Diversity and Adaptation</a:t>
            </a:r>
            <a:endParaRPr lang="en-GB" b="0" i="0" dirty="0">
              <a:solidFill>
                <a:srgbClr val="374151"/>
              </a:solidFill>
              <a:effectLst/>
              <a:latin typeface="Söhne"/>
            </a:endParaRPr>
          </a:p>
          <a:p>
            <a:endParaRPr lang="en-IN" dirty="0"/>
          </a:p>
        </p:txBody>
      </p:sp>
    </p:spTree>
    <p:extLst>
      <p:ext uri="{BB962C8B-B14F-4D97-AF65-F5344CB8AC3E}">
        <p14:creationId xmlns:p14="http://schemas.microsoft.com/office/powerpoint/2010/main" val="975270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F794E-9479-71AB-2DC8-0E074AE280A4}"/>
              </a:ext>
            </a:extLst>
          </p:cNvPr>
          <p:cNvSpPr>
            <a:spLocks noGrp="1"/>
          </p:cNvSpPr>
          <p:nvPr>
            <p:ph type="title"/>
          </p:nvPr>
        </p:nvSpPr>
        <p:spPr/>
        <p:txBody>
          <a:bodyPr/>
          <a:lstStyle/>
          <a:p>
            <a:r>
              <a:rPr lang="en-GB" b="1" i="0" dirty="0">
                <a:effectLst/>
                <a:latin typeface="Söhne"/>
              </a:rPr>
              <a:t>Advantages of Sexual Reproduction in Plants</a:t>
            </a:r>
            <a:endParaRPr lang="en-IN" dirty="0"/>
          </a:p>
        </p:txBody>
      </p:sp>
      <p:sp>
        <p:nvSpPr>
          <p:cNvPr id="3" name="Content Placeholder 2">
            <a:extLst>
              <a:ext uri="{FF2B5EF4-FFF2-40B4-BE49-F238E27FC236}">
                <a16:creationId xmlns:a16="http://schemas.microsoft.com/office/drawing/2014/main" id="{A767F72E-837A-1586-71F8-7398084FBD02}"/>
              </a:ext>
            </a:extLst>
          </p:cNvPr>
          <p:cNvSpPr>
            <a:spLocks noGrp="1"/>
          </p:cNvSpPr>
          <p:nvPr>
            <p:ph idx="1"/>
          </p:nvPr>
        </p:nvSpPr>
        <p:spPr/>
        <p:txBody>
          <a:bodyPr/>
          <a:lstStyle/>
          <a:p>
            <a:pPr algn="l">
              <a:buFont typeface="Arial" panose="020B0604020202020204" pitchFamily="34" charset="0"/>
              <a:buChar char="•"/>
            </a:pPr>
            <a:r>
              <a:rPr lang="en-GB" b="0" i="0" dirty="0">
                <a:solidFill>
                  <a:srgbClr val="374151"/>
                </a:solidFill>
                <a:effectLst/>
                <a:latin typeface="Söhne"/>
              </a:rPr>
              <a:t>Genetic Diversity</a:t>
            </a:r>
          </a:p>
          <a:p>
            <a:pPr algn="l">
              <a:buFont typeface="Arial" panose="020B0604020202020204" pitchFamily="34" charset="0"/>
              <a:buChar char="•"/>
            </a:pPr>
            <a:r>
              <a:rPr lang="en-GB" b="0" i="0" dirty="0">
                <a:solidFill>
                  <a:srgbClr val="374151"/>
                </a:solidFill>
                <a:effectLst/>
                <a:latin typeface="Söhne"/>
              </a:rPr>
              <a:t>Adaptation to Changing Environments</a:t>
            </a:r>
          </a:p>
          <a:p>
            <a:endParaRPr lang="en-IN" dirty="0"/>
          </a:p>
        </p:txBody>
      </p:sp>
    </p:spTree>
    <p:extLst>
      <p:ext uri="{BB962C8B-B14F-4D97-AF65-F5344CB8AC3E}">
        <p14:creationId xmlns:p14="http://schemas.microsoft.com/office/powerpoint/2010/main" val="2572533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48A63-7A02-31B7-E02C-6D7C323CE676}"/>
              </a:ext>
            </a:extLst>
          </p:cNvPr>
          <p:cNvSpPr>
            <a:spLocks noGrp="1"/>
          </p:cNvSpPr>
          <p:nvPr>
            <p:ph type="title"/>
          </p:nvPr>
        </p:nvSpPr>
        <p:spPr/>
        <p:txBody>
          <a:bodyPr/>
          <a:lstStyle/>
          <a:p>
            <a:r>
              <a:rPr lang="en-GB" b="1" i="0" dirty="0">
                <a:effectLst/>
                <a:latin typeface="Söhne"/>
              </a:rPr>
              <a:t>Examples of Plants with Sexual Reproduction</a:t>
            </a:r>
            <a:endParaRPr lang="en-IN" dirty="0"/>
          </a:p>
        </p:txBody>
      </p:sp>
      <p:sp>
        <p:nvSpPr>
          <p:cNvPr id="3" name="Content Placeholder 2">
            <a:extLst>
              <a:ext uri="{FF2B5EF4-FFF2-40B4-BE49-F238E27FC236}">
                <a16:creationId xmlns:a16="http://schemas.microsoft.com/office/drawing/2014/main" id="{EEF6E5AE-91E6-2E12-E93C-B7A4EF5BBE25}"/>
              </a:ext>
            </a:extLst>
          </p:cNvPr>
          <p:cNvSpPr>
            <a:spLocks noGrp="1"/>
          </p:cNvSpPr>
          <p:nvPr>
            <p:ph idx="1"/>
          </p:nvPr>
        </p:nvSpPr>
        <p:spPr/>
        <p:txBody>
          <a:bodyPr/>
          <a:lstStyle/>
          <a:p>
            <a:r>
              <a:rPr lang="en-GB" b="0" i="0" dirty="0">
                <a:solidFill>
                  <a:srgbClr val="374151"/>
                </a:solidFill>
                <a:effectLst/>
                <a:latin typeface="Söhne"/>
              </a:rPr>
              <a:t>Highlight a few examples</a:t>
            </a:r>
          </a:p>
          <a:p>
            <a:pPr marL="457200" indent="-457200">
              <a:buFont typeface="+mj-lt"/>
              <a:buAutoNum type="arabicPeriod"/>
            </a:pPr>
            <a:r>
              <a:rPr lang="en-IN" b="1" i="0" dirty="0">
                <a:effectLst/>
                <a:latin typeface="Söhne"/>
              </a:rPr>
              <a:t>Apple Tree</a:t>
            </a:r>
            <a:endParaRPr lang="en-GB" dirty="0">
              <a:solidFill>
                <a:srgbClr val="374151"/>
              </a:solidFill>
              <a:latin typeface="Söhne"/>
            </a:endParaRPr>
          </a:p>
          <a:p>
            <a:pPr marL="457200" indent="-457200">
              <a:buFont typeface="+mj-lt"/>
              <a:buAutoNum type="arabicPeriod"/>
            </a:pPr>
            <a:r>
              <a:rPr lang="en-IN" b="1" i="0" dirty="0">
                <a:effectLst/>
                <a:latin typeface="Söhne"/>
              </a:rPr>
              <a:t>Sunflower</a:t>
            </a:r>
            <a:endParaRPr lang="en-GB" b="1" i="0" dirty="0">
              <a:solidFill>
                <a:srgbClr val="374151"/>
              </a:solidFill>
              <a:effectLst/>
              <a:latin typeface="Söhne"/>
            </a:endParaRPr>
          </a:p>
          <a:p>
            <a:pPr marL="457200" indent="-457200">
              <a:buFont typeface="+mj-lt"/>
              <a:buAutoNum type="arabicPeriod"/>
            </a:pPr>
            <a:r>
              <a:rPr lang="en-IN" b="1" i="0" dirty="0">
                <a:effectLst/>
                <a:latin typeface="Söhne"/>
              </a:rPr>
              <a:t>Pine Tree</a:t>
            </a:r>
            <a:endParaRPr lang="en-GB" b="1" dirty="0">
              <a:solidFill>
                <a:srgbClr val="374151"/>
              </a:solidFill>
              <a:latin typeface="Söhne"/>
            </a:endParaRPr>
          </a:p>
          <a:p>
            <a:pPr marL="457200" indent="-457200">
              <a:buFont typeface="+mj-lt"/>
              <a:buAutoNum type="arabicPeriod"/>
            </a:pPr>
            <a:r>
              <a:rPr lang="en-IN" b="1" i="0" dirty="0">
                <a:effectLst/>
                <a:latin typeface="Söhne"/>
              </a:rPr>
              <a:t>Rose Bush</a:t>
            </a:r>
            <a:endParaRPr lang="en-IN" dirty="0"/>
          </a:p>
        </p:txBody>
      </p:sp>
    </p:spTree>
    <p:extLst>
      <p:ext uri="{BB962C8B-B14F-4D97-AF65-F5344CB8AC3E}">
        <p14:creationId xmlns:p14="http://schemas.microsoft.com/office/powerpoint/2010/main" val="34881806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TM02900720[[fn=Integral]]</Template>
  <TotalTime>845</TotalTime>
  <Words>432</Words>
  <Application>Microsoft Office PowerPoint</Application>
  <PresentationFormat>Widescreen</PresentationFormat>
  <Paragraphs>73</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Söhne</vt:lpstr>
      <vt:lpstr>Tw Cen MT</vt:lpstr>
      <vt:lpstr>Tw Cen MT Condensed</vt:lpstr>
      <vt:lpstr>Wingdings 3</vt:lpstr>
      <vt:lpstr>Integral</vt:lpstr>
      <vt:lpstr>SEXUAL REPRODUCTION IN PLANTS</vt:lpstr>
      <vt:lpstr>Introduction</vt:lpstr>
      <vt:lpstr>Introduction</vt:lpstr>
      <vt:lpstr>Basic Steps:</vt:lpstr>
      <vt:lpstr>Pollination</vt:lpstr>
      <vt:lpstr>Structure of a Flower:</vt:lpstr>
      <vt:lpstr>Structure of a Flower:</vt:lpstr>
      <vt:lpstr>Pollen Grain and Ovule</vt:lpstr>
      <vt:lpstr>Pollination Process</vt:lpstr>
      <vt:lpstr>Pollination Process</vt:lpstr>
      <vt:lpstr>Fertilization</vt:lpstr>
      <vt:lpstr>Fertilization</vt:lpstr>
      <vt:lpstr>Seed Formation</vt:lpstr>
      <vt:lpstr>Advantages of Sexual Reproduction in Plants</vt:lpstr>
      <vt:lpstr>Examples of Plants with Sexual Reproduction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SEXUAL REPRODUCTION IN PLANTS</dc:title>
  <dc:creator>samar4edu@gmail.com</dc:creator>
  <cp:lastModifiedBy>samar4edu@gmail.com</cp:lastModifiedBy>
  <cp:revision>2</cp:revision>
  <dcterms:created xsi:type="dcterms:W3CDTF">2023-12-23T14:28:17Z</dcterms:created>
  <dcterms:modified xsi:type="dcterms:W3CDTF">2023-12-24T04:33:54Z</dcterms:modified>
</cp:coreProperties>
</file>