
<file path=[Content_Types].xml><?xml version="1.0" encoding="utf-8"?>
<Types xmlns="http://schemas.openxmlformats.org/package/2006/content-types">
  <Default Extension="gif" ContentType="image/gif"/>
  <Default Extension="jfif" ContentType="image/jpeg"/>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93" r:id="rId5"/>
    <p:sldId id="256" r:id="rId6"/>
    <p:sldId id="257" r:id="rId7"/>
    <p:sldId id="270" r:id="rId8"/>
    <p:sldId id="271" r:id="rId9"/>
    <p:sldId id="303" r:id="rId10"/>
    <p:sldId id="304" r:id="rId11"/>
    <p:sldId id="295" r:id="rId12"/>
    <p:sldId id="305" r:id="rId13"/>
    <p:sldId id="274" r:id="rId14"/>
    <p:sldId id="313" r:id="rId15"/>
    <p:sldId id="310" r:id="rId16"/>
    <p:sldId id="307" r:id="rId17"/>
    <p:sldId id="311" r:id="rId18"/>
    <p:sldId id="308" r:id="rId19"/>
    <p:sldId id="31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63" d="100"/>
          <a:sy n="63" d="100"/>
        </p:scale>
        <p:origin x="804" y="56"/>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2186A0-7A57-40E6-B4CF-7E7C2D5B0B77}" type="doc">
      <dgm:prSet loTypeId="urn:microsoft.com/office/officeart/2005/8/layout/vList5" loCatId="list" qsTypeId="urn:microsoft.com/office/officeart/2005/8/quickstyle/3d2" qsCatId="3D" csTypeId="urn:microsoft.com/office/officeart/2005/8/colors/colorful1" csCatId="colorful" phldr="1"/>
      <dgm:spPr/>
      <dgm:t>
        <a:bodyPr/>
        <a:lstStyle/>
        <a:p>
          <a:endParaRPr lang="en-IN"/>
        </a:p>
      </dgm:t>
    </dgm:pt>
    <dgm:pt modelId="{764184EE-1685-4388-BCCD-F9EC73CABA40}">
      <dgm:prSet phldrT="[Text]" custT="1"/>
      <dgm:spPr/>
      <dgm:t>
        <a:bodyPr/>
        <a:lstStyle/>
        <a:p>
          <a:pPr algn="l"/>
          <a:r>
            <a:rPr lang="en-IN" sz="2800" dirty="0">
              <a:latin typeface="Times New Roman" panose="02020603050405020304" pitchFamily="18" charset="0"/>
              <a:cs typeface="Times New Roman" panose="02020603050405020304" pitchFamily="18" charset="0"/>
            </a:rPr>
            <a:t>Pisces</a:t>
          </a:r>
        </a:p>
      </dgm:t>
    </dgm:pt>
    <dgm:pt modelId="{24D1F063-9BE9-4A91-A12B-823410CD379E}" type="parTrans" cxnId="{0FD10B77-0B37-4DF8-9146-005989CC1AF0}">
      <dgm:prSet/>
      <dgm:spPr/>
      <dgm:t>
        <a:bodyPr/>
        <a:lstStyle/>
        <a:p>
          <a:pPr algn="l"/>
          <a:endParaRPr lang="en-IN">
            <a:latin typeface="Times New Roman" panose="02020603050405020304" pitchFamily="18" charset="0"/>
            <a:cs typeface="Times New Roman" panose="02020603050405020304" pitchFamily="18" charset="0"/>
          </a:endParaRPr>
        </a:p>
      </dgm:t>
    </dgm:pt>
    <dgm:pt modelId="{7AC0300D-3178-4167-A85C-D050E5CC49B2}" type="sibTrans" cxnId="{0FD10B77-0B37-4DF8-9146-005989CC1AF0}">
      <dgm:prSet/>
      <dgm:spPr/>
      <dgm:t>
        <a:bodyPr/>
        <a:lstStyle/>
        <a:p>
          <a:pPr algn="l"/>
          <a:endParaRPr lang="en-IN">
            <a:latin typeface="Times New Roman" panose="02020603050405020304" pitchFamily="18" charset="0"/>
            <a:cs typeface="Times New Roman" panose="02020603050405020304" pitchFamily="18" charset="0"/>
          </a:endParaRPr>
        </a:p>
      </dgm:t>
    </dgm:pt>
    <dgm:pt modelId="{F9B6E1B1-DF02-4EBA-B38F-3080030051CC}">
      <dgm:prSet phldrT="[Text]"/>
      <dgm:spPr/>
      <dgm:t>
        <a:bodyPr/>
        <a:lstStyle/>
        <a:p>
          <a:pPr algn="l"/>
          <a:r>
            <a:rPr lang="en-IN" dirty="0">
              <a:latin typeface="Times New Roman" panose="02020603050405020304" pitchFamily="18" charset="0"/>
              <a:cs typeface="Times New Roman" panose="02020603050405020304" pitchFamily="18" charset="0"/>
            </a:rPr>
            <a:t>2 Chambered heart, 1 Atrium &amp; 1 Ventricle.</a:t>
          </a:r>
        </a:p>
      </dgm:t>
    </dgm:pt>
    <dgm:pt modelId="{9F4EC99A-B2AE-493B-9B2E-E09572011F46}" type="parTrans" cxnId="{5A2CC9C1-8AE4-4367-8FDB-BDA4DF7AD129}">
      <dgm:prSet/>
      <dgm:spPr/>
      <dgm:t>
        <a:bodyPr/>
        <a:lstStyle/>
        <a:p>
          <a:pPr algn="l"/>
          <a:endParaRPr lang="en-IN">
            <a:latin typeface="Times New Roman" panose="02020603050405020304" pitchFamily="18" charset="0"/>
            <a:cs typeface="Times New Roman" panose="02020603050405020304" pitchFamily="18" charset="0"/>
          </a:endParaRPr>
        </a:p>
      </dgm:t>
    </dgm:pt>
    <dgm:pt modelId="{9382AE69-CEAA-450D-9984-440F992A9481}" type="sibTrans" cxnId="{5A2CC9C1-8AE4-4367-8FDB-BDA4DF7AD129}">
      <dgm:prSet/>
      <dgm:spPr/>
      <dgm:t>
        <a:bodyPr/>
        <a:lstStyle/>
        <a:p>
          <a:pPr algn="l"/>
          <a:endParaRPr lang="en-IN">
            <a:latin typeface="Times New Roman" panose="02020603050405020304" pitchFamily="18" charset="0"/>
            <a:cs typeface="Times New Roman" panose="02020603050405020304" pitchFamily="18" charset="0"/>
          </a:endParaRPr>
        </a:p>
      </dgm:t>
    </dgm:pt>
    <dgm:pt modelId="{CEC6165E-9E6D-4A06-89D1-866A1BAFA40E}">
      <dgm:prSet phldrT="[Text]" custT="1"/>
      <dgm:spPr/>
      <dgm:t>
        <a:bodyPr/>
        <a:lstStyle/>
        <a:p>
          <a:pPr marL="0" lvl="0" indent="0" algn="l" defTabSz="1200150">
            <a:lnSpc>
              <a:spcPct val="90000"/>
            </a:lnSpc>
            <a:spcBef>
              <a:spcPct val="0"/>
            </a:spcBef>
            <a:spcAft>
              <a:spcPct val="35000"/>
            </a:spcAft>
            <a:buNone/>
          </a:pPr>
          <a:r>
            <a:rPr lang="en-IN" sz="2700" kern="1200" dirty="0">
              <a:solidFill>
                <a:srgbClr val="FFFFFF"/>
              </a:solidFill>
              <a:latin typeface="Times New Roman" panose="02020603050405020304" pitchFamily="18" charset="0"/>
              <a:ea typeface="+mn-ea"/>
              <a:cs typeface="Times New Roman" panose="02020603050405020304" pitchFamily="18" charset="0"/>
            </a:rPr>
            <a:t>Amphibian and Reptiles</a:t>
          </a:r>
        </a:p>
      </dgm:t>
    </dgm:pt>
    <dgm:pt modelId="{F66D8E49-A941-4B78-824A-443DF9ADA052}" type="parTrans" cxnId="{42A3AEDB-F485-45EF-87D0-552E34B51DD5}">
      <dgm:prSet/>
      <dgm:spPr/>
      <dgm:t>
        <a:bodyPr/>
        <a:lstStyle/>
        <a:p>
          <a:pPr algn="l"/>
          <a:endParaRPr lang="en-IN">
            <a:latin typeface="Times New Roman" panose="02020603050405020304" pitchFamily="18" charset="0"/>
            <a:cs typeface="Times New Roman" panose="02020603050405020304" pitchFamily="18" charset="0"/>
          </a:endParaRPr>
        </a:p>
      </dgm:t>
    </dgm:pt>
    <dgm:pt modelId="{74CB3BD0-006A-4E38-AEE4-E72FC5212EF9}" type="sibTrans" cxnId="{42A3AEDB-F485-45EF-87D0-552E34B51DD5}">
      <dgm:prSet/>
      <dgm:spPr/>
      <dgm:t>
        <a:bodyPr/>
        <a:lstStyle/>
        <a:p>
          <a:pPr algn="l"/>
          <a:endParaRPr lang="en-IN">
            <a:latin typeface="Times New Roman" panose="02020603050405020304" pitchFamily="18" charset="0"/>
            <a:cs typeface="Times New Roman" panose="02020603050405020304" pitchFamily="18" charset="0"/>
          </a:endParaRPr>
        </a:p>
      </dgm:t>
    </dgm:pt>
    <dgm:pt modelId="{87F6725E-3C04-425D-BF54-FE520FC94C04}">
      <dgm:prSet phldrT="[Text]" custT="1"/>
      <dgm:spPr/>
      <dgm:t>
        <a:bodyPr/>
        <a:lstStyle/>
        <a:p>
          <a:pPr marL="228600" lvl="1" indent="-228600" algn="l" defTabSz="1022350">
            <a:lnSpc>
              <a:spcPct val="90000"/>
            </a:lnSpc>
            <a:spcBef>
              <a:spcPct val="0"/>
            </a:spcBef>
            <a:spcAft>
              <a:spcPct val="15000"/>
            </a:spcAft>
            <a:buChar char="•"/>
          </a:pPr>
          <a:r>
            <a:rPr lang="en-US" sz="2300" kern="1200" dirty="0">
              <a:solidFill>
                <a:srgbClr val="514843">
                  <a:hueOff val="0"/>
                  <a:satOff val="0"/>
                  <a:lumOff val="0"/>
                  <a:alphaOff val="0"/>
                </a:srgbClr>
              </a:solidFill>
              <a:latin typeface="Times New Roman" panose="02020603050405020304" pitchFamily="18" charset="0"/>
              <a:ea typeface="+mn-ea"/>
              <a:cs typeface="Times New Roman" panose="02020603050405020304" pitchFamily="18" charset="0"/>
            </a:rPr>
            <a:t>3 chambered, 2-atrium and 1-ventricle</a:t>
          </a:r>
          <a:endParaRPr lang="en-IN" sz="2300" kern="1200" dirty="0">
            <a:solidFill>
              <a:srgbClr val="514843">
                <a:hueOff val="0"/>
                <a:satOff val="0"/>
                <a:lumOff val="0"/>
                <a:alphaOff val="0"/>
              </a:srgbClr>
            </a:solidFill>
            <a:latin typeface="Times New Roman" panose="02020603050405020304" pitchFamily="18" charset="0"/>
            <a:ea typeface="+mn-ea"/>
            <a:cs typeface="Times New Roman" panose="02020603050405020304" pitchFamily="18" charset="0"/>
          </a:endParaRPr>
        </a:p>
      </dgm:t>
    </dgm:pt>
    <dgm:pt modelId="{81EE9D7A-2CE6-4213-B800-03DA328900DE}" type="parTrans" cxnId="{AD27D4EB-DD75-4E52-8485-77166F09B4F6}">
      <dgm:prSet/>
      <dgm:spPr/>
      <dgm:t>
        <a:bodyPr/>
        <a:lstStyle/>
        <a:p>
          <a:pPr algn="l"/>
          <a:endParaRPr lang="en-IN">
            <a:latin typeface="Times New Roman" panose="02020603050405020304" pitchFamily="18" charset="0"/>
            <a:cs typeface="Times New Roman" panose="02020603050405020304" pitchFamily="18" charset="0"/>
          </a:endParaRPr>
        </a:p>
      </dgm:t>
    </dgm:pt>
    <dgm:pt modelId="{53B2A72C-42E2-4BE2-AA8A-72A88F5D236F}" type="sibTrans" cxnId="{AD27D4EB-DD75-4E52-8485-77166F09B4F6}">
      <dgm:prSet/>
      <dgm:spPr/>
      <dgm:t>
        <a:bodyPr/>
        <a:lstStyle/>
        <a:p>
          <a:pPr algn="l"/>
          <a:endParaRPr lang="en-IN">
            <a:latin typeface="Times New Roman" panose="02020603050405020304" pitchFamily="18" charset="0"/>
            <a:cs typeface="Times New Roman" panose="02020603050405020304" pitchFamily="18" charset="0"/>
          </a:endParaRPr>
        </a:p>
      </dgm:t>
    </dgm:pt>
    <dgm:pt modelId="{D7FE7A59-0084-40B7-AD3E-924F33BCBBCA}">
      <dgm:prSet phldrT="[Text]" custT="1"/>
      <dgm:spPr/>
      <dgm:t>
        <a:bodyPr/>
        <a:lstStyle/>
        <a:p>
          <a:pPr marL="0" lvl="0" indent="0" algn="l" defTabSz="1200150">
            <a:lnSpc>
              <a:spcPct val="90000"/>
            </a:lnSpc>
            <a:spcBef>
              <a:spcPct val="0"/>
            </a:spcBef>
            <a:spcAft>
              <a:spcPct val="35000"/>
            </a:spcAft>
            <a:buNone/>
          </a:pPr>
          <a:r>
            <a:rPr lang="en-IN" sz="2700" kern="1200" dirty="0">
              <a:solidFill>
                <a:srgbClr val="FFFFFF"/>
              </a:solidFill>
              <a:latin typeface="Times New Roman" panose="02020603050405020304" pitchFamily="18" charset="0"/>
              <a:ea typeface="+mn-ea"/>
              <a:cs typeface="Times New Roman" panose="02020603050405020304" pitchFamily="18" charset="0"/>
            </a:rPr>
            <a:t>Crocodiles, Aves and Mammals</a:t>
          </a:r>
        </a:p>
      </dgm:t>
    </dgm:pt>
    <dgm:pt modelId="{7B70D077-E290-4D4B-A8D2-574B436583D6}" type="parTrans" cxnId="{D25F5575-2F21-4DF8-87C2-A2D954860A98}">
      <dgm:prSet/>
      <dgm:spPr/>
      <dgm:t>
        <a:bodyPr/>
        <a:lstStyle/>
        <a:p>
          <a:pPr algn="l"/>
          <a:endParaRPr lang="en-IN">
            <a:latin typeface="Times New Roman" panose="02020603050405020304" pitchFamily="18" charset="0"/>
            <a:cs typeface="Times New Roman" panose="02020603050405020304" pitchFamily="18" charset="0"/>
          </a:endParaRPr>
        </a:p>
      </dgm:t>
    </dgm:pt>
    <dgm:pt modelId="{5E06FB4A-D700-4580-B174-EC1CD41496D5}" type="sibTrans" cxnId="{D25F5575-2F21-4DF8-87C2-A2D954860A98}">
      <dgm:prSet/>
      <dgm:spPr/>
      <dgm:t>
        <a:bodyPr/>
        <a:lstStyle/>
        <a:p>
          <a:pPr algn="l"/>
          <a:endParaRPr lang="en-IN">
            <a:latin typeface="Times New Roman" panose="02020603050405020304" pitchFamily="18" charset="0"/>
            <a:cs typeface="Times New Roman" panose="02020603050405020304" pitchFamily="18" charset="0"/>
          </a:endParaRPr>
        </a:p>
      </dgm:t>
    </dgm:pt>
    <dgm:pt modelId="{67B0F357-AA04-4D41-A23D-5B1E9D23E6A4}">
      <dgm:prSet phldrT="[Text]" custT="1"/>
      <dgm:spPr/>
      <dgm:t>
        <a:bodyPr/>
        <a:lstStyle/>
        <a:p>
          <a:pPr marL="228600" lvl="1" indent="-228600" algn="l" defTabSz="1022350">
            <a:lnSpc>
              <a:spcPct val="90000"/>
            </a:lnSpc>
            <a:spcBef>
              <a:spcPct val="0"/>
            </a:spcBef>
            <a:spcAft>
              <a:spcPct val="15000"/>
            </a:spcAft>
            <a:buChar char="•"/>
          </a:pPr>
          <a:r>
            <a:rPr lang="en-US" sz="2300" kern="1200" dirty="0">
              <a:solidFill>
                <a:srgbClr val="514843">
                  <a:hueOff val="0"/>
                  <a:satOff val="0"/>
                  <a:lumOff val="0"/>
                  <a:alphaOff val="0"/>
                </a:srgbClr>
              </a:solidFill>
              <a:latin typeface="Times New Roman" panose="02020603050405020304" pitchFamily="18" charset="0"/>
              <a:ea typeface="+mn-ea"/>
              <a:cs typeface="Times New Roman" panose="02020603050405020304" pitchFamily="18" charset="0"/>
            </a:rPr>
            <a:t>4 chambered, 2-atrium and 2-ventricle</a:t>
          </a:r>
          <a:endParaRPr lang="en-IN" sz="2300" kern="1200" dirty="0">
            <a:solidFill>
              <a:srgbClr val="514843">
                <a:hueOff val="0"/>
                <a:satOff val="0"/>
                <a:lumOff val="0"/>
                <a:alphaOff val="0"/>
              </a:srgbClr>
            </a:solidFill>
            <a:latin typeface="Times New Roman" panose="02020603050405020304" pitchFamily="18" charset="0"/>
            <a:ea typeface="+mn-ea"/>
            <a:cs typeface="Times New Roman" panose="02020603050405020304" pitchFamily="18" charset="0"/>
          </a:endParaRPr>
        </a:p>
      </dgm:t>
    </dgm:pt>
    <dgm:pt modelId="{7EC8FEE7-6816-4CBF-818F-49A9F55FE579}" type="parTrans" cxnId="{A2CD5345-F82B-4ACB-853E-0A9AEB5FDC12}">
      <dgm:prSet/>
      <dgm:spPr/>
      <dgm:t>
        <a:bodyPr/>
        <a:lstStyle/>
        <a:p>
          <a:pPr algn="l"/>
          <a:endParaRPr lang="en-IN">
            <a:latin typeface="Times New Roman" panose="02020603050405020304" pitchFamily="18" charset="0"/>
            <a:cs typeface="Times New Roman" panose="02020603050405020304" pitchFamily="18" charset="0"/>
          </a:endParaRPr>
        </a:p>
      </dgm:t>
    </dgm:pt>
    <dgm:pt modelId="{BF1A43FF-CE60-4A20-9ADB-48086D508C19}" type="sibTrans" cxnId="{A2CD5345-F82B-4ACB-853E-0A9AEB5FDC12}">
      <dgm:prSet/>
      <dgm:spPr/>
      <dgm:t>
        <a:bodyPr/>
        <a:lstStyle/>
        <a:p>
          <a:pPr algn="l"/>
          <a:endParaRPr lang="en-IN">
            <a:latin typeface="Times New Roman" panose="02020603050405020304" pitchFamily="18" charset="0"/>
            <a:cs typeface="Times New Roman" panose="02020603050405020304" pitchFamily="18" charset="0"/>
          </a:endParaRPr>
        </a:p>
      </dgm:t>
    </dgm:pt>
    <dgm:pt modelId="{690E598A-5698-46D2-AC46-A1331A185867}">
      <dgm:prSet phldrT="[Text]"/>
      <dgm:spPr/>
      <dgm:t>
        <a:bodyPr/>
        <a:lstStyle/>
        <a:p>
          <a:pPr algn="l"/>
          <a:r>
            <a:rPr lang="en-IN" dirty="0">
              <a:latin typeface="Times New Roman" panose="02020603050405020304" pitchFamily="18" charset="0"/>
              <a:cs typeface="Times New Roman" panose="02020603050405020304" pitchFamily="18" charset="0"/>
            </a:rPr>
            <a:t>Single Circulation</a:t>
          </a:r>
        </a:p>
      </dgm:t>
    </dgm:pt>
    <dgm:pt modelId="{EA26D58F-5928-414A-B7D4-11C001DF4321}" type="parTrans" cxnId="{CD056EA1-F932-4C2F-99AB-0020BDFB5CF5}">
      <dgm:prSet/>
      <dgm:spPr/>
      <dgm:t>
        <a:bodyPr/>
        <a:lstStyle/>
        <a:p>
          <a:endParaRPr lang="en-IN"/>
        </a:p>
      </dgm:t>
    </dgm:pt>
    <dgm:pt modelId="{56BE4825-02E7-4BAB-947E-F56A5D2F1E28}" type="sibTrans" cxnId="{CD056EA1-F932-4C2F-99AB-0020BDFB5CF5}">
      <dgm:prSet/>
      <dgm:spPr/>
      <dgm:t>
        <a:bodyPr/>
        <a:lstStyle/>
        <a:p>
          <a:endParaRPr lang="en-IN"/>
        </a:p>
      </dgm:t>
    </dgm:pt>
    <dgm:pt modelId="{DB171509-C1FC-4BF5-BCBA-FA8601557FC0}">
      <dgm:prSet phldrT="[Text]" custT="1"/>
      <dgm:spPr/>
      <dgm:t>
        <a:bodyPr/>
        <a:lstStyle/>
        <a:p>
          <a:pPr marL="228600" lvl="1" indent="-228600" algn="l" defTabSz="1022350">
            <a:lnSpc>
              <a:spcPct val="90000"/>
            </a:lnSpc>
            <a:spcBef>
              <a:spcPct val="0"/>
            </a:spcBef>
            <a:spcAft>
              <a:spcPct val="15000"/>
            </a:spcAft>
          </a:pPr>
          <a:r>
            <a:rPr lang="en-IN" sz="2300" kern="1200" dirty="0">
              <a:latin typeface="Times New Roman" panose="02020603050405020304" pitchFamily="18" charset="0"/>
              <a:cs typeface="Times New Roman" panose="02020603050405020304" pitchFamily="18" charset="0"/>
            </a:rPr>
            <a:t>Incomplete Double Circulation</a:t>
          </a:r>
          <a:endParaRPr lang="en-IN" sz="2300" kern="1200" dirty="0">
            <a:solidFill>
              <a:srgbClr val="514843">
                <a:hueOff val="0"/>
                <a:satOff val="0"/>
                <a:lumOff val="0"/>
                <a:alphaOff val="0"/>
              </a:srgbClr>
            </a:solidFill>
            <a:latin typeface="Times New Roman" panose="02020603050405020304" pitchFamily="18" charset="0"/>
            <a:ea typeface="+mn-ea"/>
            <a:cs typeface="Times New Roman" panose="02020603050405020304" pitchFamily="18" charset="0"/>
          </a:endParaRPr>
        </a:p>
      </dgm:t>
    </dgm:pt>
    <dgm:pt modelId="{BD8BC87D-ACD6-4411-B087-7345F6F7906D}" type="parTrans" cxnId="{7D74E847-7871-4B70-B7E4-C9AAE36C3000}">
      <dgm:prSet/>
      <dgm:spPr/>
      <dgm:t>
        <a:bodyPr/>
        <a:lstStyle/>
        <a:p>
          <a:endParaRPr lang="en-IN"/>
        </a:p>
      </dgm:t>
    </dgm:pt>
    <dgm:pt modelId="{D643717F-362B-42F3-90CF-768D282EB509}" type="sibTrans" cxnId="{7D74E847-7871-4B70-B7E4-C9AAE36C3000}">
      <dgm:prSet/>
      <dgm:spPr/>
      <dgm:t>
        <a:bodyPr/>
        <a:lstStyle/>
        <a:p>
          <a:endParaRPr lang="en-IN"/>
        </a:p>
      </dgm:t>
    </dgm:pt>
    <dgm:pt modelId="{A6BABB6D-D287-4141-A7E2-93265FF3C5AE}">
      <dgm:prSet phldrT="[Text]" custT="1"/>
      <dgm:spPr/>
      <dgm:t>
        <a:bodyPr/>
        <a:lstStyle/>
        <a:p>
          <a:pPr marL="228600" lvl="1" indent="-228600" algn="l" defTabSz="1022350">
            <a:lnSpc>
              <a:spcPct val="90000"/>
            </a:lnSpc>
            <a:spcBef>
              <a:spcPct val="0"/>
            </a:spcBef>
            <a:spcAft>
              <a:spcPct val="15000"/>
            </a:spcAft>
          </a:pPr>
          <a:r>
            <a:rPr lang="en-IN" sz="2300" kern="1200" dirty="0">
              <a:latin typeface="Times New Roman" panose="02020603050405020304" pitchFamily="18" charset="0"/>
              <a:cs typeface="Times New Roman" panose="02020603050405020304" pitchFamily="18" charset="0"/>
            </a:rPr>
            <a:t>Double Circulation</a:t>
          </a:r>
          <a:endParaRPr lang="en-IN" sz="2300" kern="1200" dirty="0">
            <a:solidFill>
              <a:srgbClr val="514843">
                <a:hueOff val="0"/>
                <a:satOff val="0"/>
                <a:lumOff val="0"/>
                <a:alphaOff val="0"/>
              </a:srgbClr>
            </a:solidFill>
            <a:latin typeface="Times New Roman" panose="02020603050405020304" pitchFamily="18" charset="0"/>
            <a:ea typeface="+mn-ea"/>
            <a:cs typeface="Times New Roman" panose="02020603050405020304" pitchFamily="18" charset="0"/>
          </a:endParaRPr>
        </a:p>
      </dgm:t>
    </dgm:pt>
    <dgm:pt modelId="{A19BD4E5-2EC5-489C-B325-638375BAF112}" type="parTrans" cxnId="{F23A66AE-2D8C-4E58-BB59-77970642DC4A}">
      <dgm:prSet/>
      <dgm:spPr/>
      <dgm:t>
        <a:bodyPr/>
        <a:lstStyle/>
        <a:p>
          <a:endParaRPr lang="en-IN"/>
        </a:p>
      </dgm:t>
    </dgm:pt>
    <dgm:pt modelId="{FE555578-CBDF-45A9-A806-E5FAB0655844}" type="sibTrans" cxnId="{F23A66AE-2D8C-4E58-BB59-77970642DC4A}">
      <dgm:prSet/>
      <dgm:spPr/>
      <dgm:t>
        <a:bodyPr/>
        <a:lstStyle/>
        <a:p>
          <a:endParaRPr lang="en-IN"/>
        </a:p>
      </dgm:t>
    </dgm:pt>
    <dgm:pt modelId="{1B090D41-E907-4B5B-A4E2-C0FB820E1754}" type="pres">
      <dgm:prSet presAssocID="{782186A0-7A57-40E6-B4CF-7E7C2D5B0B77}" presName="Name0" presStyleCnt="0">
        <dgm:presLayoutVars>
          <dgm:dir/>
          <dgm:animLvl val="lvl"/>
          <dgm:resizeHandles val="exact"/>
        </dgm:presLayoutVars>
      </dgm:prSet>
      <dgm:spPr/>
    </dgm:pt>
    <dgm:pt modelId="{F73C81BA-BB87-4639-BC6F-0C708BE173F3}" type="pres">
      <dgm:prSet presAssocID="{764184EE-1685-4388-BCCD-F9EC73CABA40}" presName="linNode" presStyleCnt="0"/>
      <dgm:spPr/>
    </dgm:pt>
    <dgm:pt modelId="{E532AAD7-B3B0-42E5-AF03-24AD54DA10A7}" type="pres">
      <dgm:prSet presAssocID="{764184EE-1685-4388-BCCD-F9EC73CABA40}" presName="parentText" presStyleLbl="node1" presStyleIdx="0" presStyleCnt="3">
        <dgm:presLayoutVars>
          <dgm:chMax val="1"/>
          <dgm:bulletEnabled val="1"/>
        </dgm:presLayoutVars>
      </dgm:prSet>
      <dgm:spPr/>
    </dgm:pt>
    <dgm:pt modelId="{2404148B-3DD5-4354-BC27-43F735BA6201}" type="pres">
      <dgm:prSet presAssocID="{764184EE-1685-4388-BCCD-F9EC73CABA40}" presName="descendantText" presStyleLbl="alignAccFollowNode1" presStyleIdx="0" presStyleCnt="3">
        <dgm:presLayoutVars>
          <dgm:bulletEnabled val="1"/>
        </dgm:presLayoutVars>
      </dgm:prSet>
      <dgm:spPr/>
    </dgm:pt>
    <dgm:pt modelId="{D2611C12-8A10-47FE-B51A-F7A551309799}" type="pres">
      <dgm:prSet presAssocID="{7AC0300D-3178-4167-A85C-D050E5CC49B2}" presName="sp" presStyleCnt="0"/>
      <dgm:spPr/>
    </dgm:pt>
    <dgm:pt modelId="{F97501C8-54B5-4A76-A199-8A583749A769}" type="pres">
      <dgm:prSet presAssocID="{CEC6165E-9E6D-4A06-89D1-866A1BAFA40E}" presName="linNode" presStyleCnt="0"/>
      <dgm:spPr/>
    </dgm:pt>
    <dgm:pt modelId="{7EA0CEA9-8DEA-46D6-BA6D-0363489FCD76}" type="pres">
      <dgm:prSet presAssocID="{CEC6165E-9E6D-4A06-89D1-866A1BAFA40E}" presName="parentText" presStyleLbl="node1" presStyleIdx="1" presStyleCnt="3">
        <dgm:presLayoutVars>
          <dgm:chMax val="1"/>
          <dgm:bulletEnabled val="1"/>
        </dgm:presLayoutVars>
      </dgm:prSet>
      <dgm:spPr/>
    </dgm:pt>
    <dgm:pt modelId="{2E09B1CF-B87D-4BC7-BF5E-BA87F3F8EF27}" type="pres">
      <dgm:prSet presAssocID="{CEC6165E-9E6D-4A06-89D1-866A1BAFA40E}" presName="descendantText" presStyleLbl="alignAccFollowNode1" presStyleIdx="1" presStyleCnt="3" custLinFactNeighborX="0">
        <dgm:presLayoutVars>
          <dgm:bulletEnabled val="1"/>
        </dgm:presLayoutVars>
      </dgm:prSet>
      <dgm:spPr/>
    </dgm:pt>
    <dgm:pt modelId="{F1748ED9-AADD-4585-85EA-8485E8120511}" type="pres">
      <dgm:prSet presAssocID="{74CB3BD0-006A-4E38-AEE4-E72FC5212EF9}" presName="sp" presStyleCnt="0"/>
      <dgm:spPr/>
    </dgm:pt>
    <dgm:pt modelId="{F5A1BA6F-9D9E-44BA-8ED1-CB92CAAF8118}" type="pres">
      <dgm:prSet presAssocID="{D7FE7A59-0084-40B7-AD3E-924F33BCBBCA}" presName="linNode" presStyleCnt="0"/>
      <dgm:spPr/>
    </dgm:pt>
    <dgm:pt modelId="{3F300A5E-DE3A-4E48-A526-33377E42E5DE}" type="pres">
      <dgm:prSet presAssocID="{D7FE7A59-0084-40B7-AD3E-924F33BCBBCA}" presName="parentText" presStyleLbl="node1" presStyleIdx="2" presStyleCnt="3">
        <dgm:presLayoutVars>
          <dgm:chMax val="1"/>
          <dgm:bulletEnabled val="1"/>
        </dgm:presLayoutVars>
      </dgm:prSet>
      <dgm:spPr/>
    </dgm:pt>
    <dgm:pt modelId="{15416946-06C2-4F6E-8817-33D851A8C864}" type="pres">
      <dgm:prSet presAssocID="{D7FE7A59-0084-40B7-AD3E-924F33BCBBCA}" presName="descendantText" presStyleLbl="alignAccFollowNode1" presStyleIdx="2" presStyleCnt="3">
        <dgm:presLayoutVars>
          <dgm:bulletEnabled val="1"/>
        </dgm:presLayoutVars>
      </dgm:prSet>
      <dgm:spPr/>
    </dgm:pt>
  </dgm:ptLst>
  <dgm:cxnLst>
    <dgm:cxn modelId="{9226CA00-74D1-4EDF-A25B-DEA084CA8770}" type="presOf" srcId="{D7FE7A59-0084-40B7-AD3E-924F33BCBBCA}" destId="{3F300A5E-DE3A-4E48-A526-33377E42E5DE}" srcOrd="0" destOrd="0" presId="urn:microsoft.com/office/officeart/2005/8/layout/vList5"/>
    <dgm:cxn modelId="{3BDBE10E-41E7-49E3-A8C2-2F6DAE3F7D6D}" type="presOf" srcId="{A6BABB6D-D287-4141-A7E2-93265FF3C5AE}" destId="{15416946-06C2-4F6E-8817-33D851A8C864}" srcOrd="0" destOrd="1" presId="urn:microsoft.com/office/officeart/2005/8/layout/vList5"/>
    <dgm:cxn modelId="{ACA48411-2B13-4457-9BEC-372DF2B954AB}" type="presOf" srcId="{DB171509-C1FC-4BF5-BCBA-FA8601557FC0}" destId="{2E09B1CF-B87D-4BC7-BF5E-BA87F3F8EF27}" srcOrd="0" destOrd="1" presId="urn:microsoft.com/office/officeart/2005/8/layout/vList5"/>
    <dgm:cxn modelId="{A2CD5345-F82B-4ACB-853E-0A9AEB5FDC12}" srcId="{D7FE7A59-0084-40B7-AD3E-924F33BCBBCA}" destId="{67B0F357-AA04-4D41-A23D-5B1E9D23E6A4}" srcOrd="0" destOrd="0" parTransId="{7EC8FEE7-6816-4CBF-818F-49A9F55FE579}" sibTransId="{BF1A43FF-CE60-4A20-9ADB-48086D508C19}"/>
    <dgm:cxn modelId="{670EC545-A336-4122-AB8B-9CD464B4E935}" type="presOf" srcId="{67B0F357-AA04-4D41-A23D-5B1E9D23E6A4}" destId="{15416946-06C2-4F6E-8817-33D851A8C864}" srcOrd="0" destOrd="0" presId="urn:microsoft.com/office/officeart/2005/8/layout/vList5"/>
    <dgm:cxn modelId="{7D74E847-7871-4B70-B7E4-C9AAE36C3000}" srcId="{CEC6165E-9E6D-4A06-89D1-866A1BAFA40E}" destId="{DB171509-C1FC-4BF5-BCBA-FA8601557FC0}" srcOrd="1" destOrd="0" parTransId="{BD8BC87D-ACD6-4411-B087-7345F6F7906D}" sibTransId="{D643717F-362B-42F3-90CF-768D282EB509}"/>
    <dgm:cxn modelId="{D25F5575-2F21-4DF8-87C2-A2D954860A98}" srcId="{782186A0-7A57-40E6-B4CF-7E7C2D5B0B77}" destId="{D7FE7A59-0084-40B7-AD3E-924F33BCBBCA}" srcOrd="2" destOrd="0" parTransId="{7B70D077-E290-4D4B-A8D2-574B436583D6}" sibTransId="{5E06FB4A-D700-4580-B174-EC1CD41496D5}"/>
    <dgm:cxn modelId="{0FD10B77-0B37-4DF8-9146-005989CC1AF0}" srcId="{782186A0-7A57-40E6-B4CF-7E7C2D5B0B77}" destId="{764184EE-1685-4388-BCCD-F9EC73CABA40}" srcOrd="0" destOrd="0" parTransId="{24D1F063-9BE9-4A91-A12B-823410CD379E}" sibTransId="{7AC0300D-3178-4167-A85C-D050E5CC49B2}"/>
    <dgm:cxn modelId="{FC472187-CF1D-4664-83F9-BC4C2B0FC78F}" type="presOf" srcId="{764184EE-1685-4388-BCCD-F9EC73CABA40}" destId="{E532AAD7-B3B0-42E5-AF03-24AD54DA10A7}" srcOrd="0" destOrd="0" presId="urn:microsoft.com/office/officeart/2005/8/layout/vList5"/>
    <dgm:cxn modelId="{6E9BA0A0-748C-4FFB-A6A7-DFD9E7AA9792}" type="presOf" srcId="{CEC6165E-9E6D-4A06-89D1-866A1BAFA40E}" destId="{7EA0CEA9-8DEA-46D6-BA6D-0363489FCD76}" srcOrd="0" destOrd="0" presId="urn:microsoft.com/office/officeart/2005/8/layout/vList5"/>
    <dgm:cxn modelId="{CD056EA1-F932-4C2F-99AB-0020BDFB5CF5}" srcId="{764184EE-1685-4388-BCCD-F9EC73CABA40}" destId="{690E598A-5698-46D2-AC46-A1331A185867}" srcOrd="1" destOrd="0" parTransId="{EA26D58F-5928-414A-B7D4-11C001DF4321}" sibTransId="{56BE4825-02E7-4BAB-947E-F56A5D2F1E28}"/>
    <dgm:cxn modelId="{4C1557A7-7E0E-49A7-98B0-9AC2C1232479}" type="presOf" srcId="{782186A0-7A57-40E6-B4CF-7E7C2D5B0B77}" destId="{1B090D41-E907-4B5B-A4E2-C0FB820E1754}" srcOrd="0" destOrd="0" presId="urn:microsoft.com/office/officeart/2005/8/layout/vList5"/>
    <dgm:cxn modelId="{F23A66AE-2D8C-4E58-BB59-77970642DC4A}" srcId="{D7FE7A59-0084-40B7-AD3E-924F33BCBBCA}" destId="{A6BABB6D-D287-4141-A7E2-93265FF3C5AE}" srcOrd="1" destOrd="0" parTransId="{A19BD4E5-2EC5-489C-B325-638375BAF112}" sibTransId="{FE555578-CBDF-45A9-A806-E5FAB0655844}"/>
    <dgm:cxn modelId="{5A2CC9C1-8AE4-4367-8FDB-BDA4DF7AD129}" srcId="{764184EE-1685-4388-BCCD-F9EC73CABA40}" destId="{F9B6E1B1-DF02-4EBA-B38F-3080030051CC}" srcOrd="0" destOrd="0" parTransId="{9F4EC99A-B2AE-493B-9B2E-E09572011F46}" sibTransId="{9382AE69-CEAA-450D-9984-440F992A9481}"/>
    <dgm:cxn modelId="{42A3AEDB-F485-45EF-87D0-552E34B51DD5}" srcId="{782186A0-7A57-40E6-B4CF-7E7C2D5B0B77}" destId="{CEC6165E-9E6D-4A06-89D1-866A1BAFA40E}" srcOrd="1" destOrd="0" parTransId="{F66D8E49-A941-4B78-824A-443DF9ADA052}" sibTransId="{74CB3BD0-006A-4E38-AEE4-E72FC5212EF9}"/>
    <dgm:cxn modelId="{6B7006DD-7ADF-4E42-86F3-445A75F399A8}" type="presOf" srcId="{F9B6E1B1-DF02-4EBA-B38F-3080030051CC}" destId="{2404148B-3DD5-4354-BC27-43F735BA6201}" srcOrd="0" destOrd="0" presId="urn:microsoft.com/office/officeart/2005/8/layout/vList5"/>
    <dgm:cxn modelId="{AD27D4EB-DD75-4E52-8485-77166F09B4F6}" srcId="{CEC6165E-9E6D-4A06-89D1-866A1BAFA40E}" destId="{87F6725E-3C04-425D-BF54-FE520FC94C04}" srcOrd="0" destOrd="0" parTransId="{81EE9D7A-2CE6-4213-B800-03DA328900DE}" sibTransId="{53B2A72C-42E2-4BE2-AA8A-72A88F5D236F}"/>
    <dgm:cxn modelId="{3AAEEBF4-C913-43E0-93F7-02CC5D78FD5D}" type="presOf" srcId="{87F6725E-3C04-425D-BF54-FE520FC94C04}" destId="{2E09B1CF-B87D-4BC7-BF5E-BA87F3F8EF27}" srcOrd="0" destOrd="0" presId="urn:microsoft.com/office/officeart/2005/8/layout/vList5"/>
    <dgm:cxn modelId="{67F6C1FA-20F5-4337-B549-E42185B53168}" type="presOf" srcId="{690E598A-5698-46D2-AC46-A1331A185867}" destId="{2404148B-3DD5-4354-BC27-43F735BA6201}" srcOrd="0" destOrd="1" presId="urn:microsoft.com/office/officeart/2005/8/layout/vList5"/>
    <dgm:cxn modelId="{F73ADCF6-8D4B-4ED0-BCDA-85CBC1F0389E}" type="presParOf" srcId="{1B090D41-E907-4B5B-A4E2-C0FB820E1754}" destId="{F73C81BA-BB87-4639-BC6F-0C708BE173F3}" srcOrd="0" destOrd="0" presId="urn:microsoft.com/office/officeart/2005/8/layout/vList5"/>
    <dgm:cxn modelId="{8FC26547-EFF1-4A17-B173-9535680B46E5}" type="presParOf" srcId="{F73C81BA-BB87-4639-BC6F-0C708BE173F3}" destId="{E532AAD7-B3B0-42E5-AF03-24AD54DA10A7}" srcOrd="0" destOrd="0" presId="urn:microsoft.com/office/officeart/2005/8/layout/vList5"/>
    <dgm:cxn modelId="{F592BCC0-7013-4A39-9D25-FF892BAFDD4A}" type="presParOf" srcId="{F73C81BA-BB87-4639-BC6F-0C708BE173F3}" destId="{2404148B-3DD5-4354-BC27-43F735BA6201}" srcOrd="1" destOrd="0" presId="urn:microsoft.com/office/officeart/2005/8/layout/vList5"/>
    <dgm:cxn modelId="{4545CA03-F3C6-49D2-962A-3DA2BAB1738D}" type="presParOf" srcId="{1B090D41-E907-4B5B-A4E2-C0FB820E1754}" destId="{D2611C12-8A10-47FE-B51A-F7A551309799}" srcOrd="1" destOrd="0" presId="urn:microsoft.com/office/officeart/2005/8/layout/vList5"/>
    <dgm:cxn modelId="{61A89CE8-6635-4953-AD26-255CE74CB62D}" type="presParOf" srcId="{1B090D41-E907-4B5B-A4E2-C0FB820E1754}" destId="{F97501C8-54B5-4A76-A199-8A583749A769}" srcOrd="2" destOrd="0" presId="urn:microsoft.com/office/officeart/2005/8/layout/vList5"/>
    <dgm:cxn modelId="{88C0E899-ACED-4912-B7B4-F83B829F9F33}" type="presParOf" srcId="{F97501C8-54B5-4A76-A199-8A583749A769}" destId="{7EA0CEA9-8DEA-46D6-BA6D-0363489FCD76}" srcOrd="0" destOrd="0" presId="urn:microsoft.com/office/officeart/2005/8/layout/vList5"/>
    <dgm:cxn modelId="{DB1138EA-071B-4281-B050-9C10A19A4E81}" type="presParOf" srcId="{F97501C8-54B5-4A76-A199-8A583749A769}" destId="{2E09B1CF-B87D-4BC7-BF5E-BA87F3F8EF27}" srcOrd="1" destOrd="0" presId="urn:microsoft.com/office/officeart/2005/8/layout/vList5"/>
    <dgm:cxn modelId="{0AD2D8ED-DA7D-479B-BD63-C248BE43ABFD}" type="presParOf" srcId="{1B090D41-E907-4B5B-A4E2-C0FB820E1754}" destId="{F1748ED9-AADD-4585-85EA-8485E8120511}" srcOrd="3" destOrd="0" presId="urn:microsoft.com/office/officeart/2005/8/layout/vList5"/>
    <dgm:cxn modelId="{0D9469FB-2938-4633-91CD-CA972E711B18}" type="presParOf" srcId="{1B090D41-E907-4B5B-A4E2-C0FB820E1754}" destId="{F5A1BA6F-9D9E-44BA-8ED1-CB92CAAF8118}" srcOrd="4" destOrd="0" presId="urn:microsoft.com/office/officeart/2005/8/layout/vList5"/>
    <dgm:cxn modelId="{915FB216-56F2-4D85-A1F6-F5F275203C65}" type="presParOf" srcId="{F5A1BA6F-9D9E-44BA-8ED1-CB92CAAF8118}" destId="{3F300A5E-DE3A-4E48-A526-33377E42E5DE}" srcOrd="0" destOrd="0" presId="urn:microsoft.com/office/officeart/2005/8/layout/vList5"/>
    <dgm:cxn modelId="{FE74F4B9-D5A5-4969-A70F-D3857ED9E460}" type="presParOf" srcId="{F5A1BA6F-9D9E-44BA-8ED1-CB92CAAF8118}" destId="{15416946-06C2-4F6E-8817-33D851A8C86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04148B-3DD5-4354-BC27-43F735BA6201}">
      <dsp:nvSpPr>
        <dsp:cNvPr id="0" name=""/>
        <dsp:cNvSpPr/>
      </dsp:nvSpPr>
      <dsp:spPr>
        <a:xfrm rot="5400000">
          <a:off x="6369908" y="-2671044"/>
          <a:ext cx="833909" cy="6387635"/>
        </a:xfrm>
        <a:prstGeom prst="round2SameRect">
          <a:avLst/>
        </a:prstGeom>
        <a:solidFill>
          <a:schemeClr val="accent2">
            <a:tint val="40000"/>
            <a:alpha val="90000"/>
            <a:hueOff val="0"/>
            <a:satOff val="0"/>
            <a:lumOff val="0"/>
            <a:alphaOff val="0"/>
          </a:schemeClr>
        </a:solidFill>
        <a:ln w="6350" cap="rnd" cmpd="sng" algn="ctr">
          <a:solidFill>
            <a:schemeClr val="accent2">
              <a:tint val="40000"/>
              <a:alpha val="90000"/>
              <a:hueOff val="0"/>
              <a:satOff val="0"/>
              <a:lumOff val="0"/>
              <a:alphaOff val="0"/>
            </a:schemeClr>
          </a:solidFill>
          <a:prstDash val="solid"/>
        </a:ln>
        <a:effectLst>
          <a:outerShdw blurRad="39000" dist="25400" dir="5400000" rotWithShape="0">
            <a:srgbClr val="000000">
              <a:alpha val="38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IN" sz="2300" kern="1200" dirty="0">
              <a:latin typeface="Times New Roman" panose="02020603050405020304" pitchFamily="18" charset="0"/>
              <a:cs typeface="Times New Roman" panose="02020603050405020304" pitchFamily="18" charset="0"/>
            </a:rPr>
            <a:t>2 Chambered heart, 1 Atrium &amp; 1 Ventricle.</a:t>
          </a:r>
        </a:p>
        <a:p>
          <a:pPr marL="228600" lvl="1" indent="-228600" algn="l" defTabSz="1022350">
            <a:lnSpc>
              <a:spcPct val="90000"/>
            </a:lnSpc>
            <a:spcBef>
              <a:spcPct val="0"/>
            </a:spcBef>
            <a:spcAft>
              <a:spcPct val="15000"/>
            </a:spcAft>
            <a:buChar char="•"/>
          </a:pPr>
          <a:r>
            <a:rPr lang="en-IN" sz="2300" kern="1200" dirty="0">
              <a:latin typeface="Times New Roman" panose="02020603050405020304" pitchFamily="18" charset="0"/>
              <a:cs typeface="Times New Roman" panose="02020603050405020304" pitchFamily="18" charset="0"/>
            </a:rPr>
            <a:t>Single Circulation</a:t>
          </a:r>
        </a:p>
      </dsp:txBody>
      <dsp:txXfrm rot="-5400000">
        <a:off x="3593045" y="146527"/>
        <a:ext cx="6346927" cy="752493"/>
      </dsp:txXfrm>
    </dsp:sp>
    <dsp:sp modelId="{E532AAD7-B3B0-42E5-AF03-24AD54DA10A7}">
      <dsp:nvSpPr>
        <dsp:cNvPr id="0" name=""/>
        <dsp:cNvSpPr/>
      </dsp:nvSpPr>
      <dsp:spPr>
        <a:xfrm>
          <a:off x="0" y="1579"/>
          <a:ext cx="3593045" cy="1042387"/>
        </a:xfrm>
        <a:prstGeom prst="roundRect">
          <a:avLst/>
        </a:prstGeom>
        <a:gradFill rotWithShape="0">
          <a:gsLst>
            <a:gs pos="0">
              <a:schemeClr val="accent2">
                <a:hueOff val="0"/>
                <a:satOff val="0"/>
                <a:lumOff val="0"/>
                <a:alphaOff val="0"/>
                <a:shade val="100000"/>
                <a:satMod val="137000"/>
              </a:schemeClr>
            </a:gs>
            <a:gs pos="71000">
              <a:schemeClr val="accent2">
                <a:hueOff val="0"/>
                <a:satOff val="0"/>
                <a:lumOff val="0"/>
                <a:alphaOff val="0"/>
                <a:shade val="98000"/>
                <a:satMod val="137000"/>
              </a:schemeClr>
            </a:gs>
            <a:gs pos="100000">
              <a:schemeClr val="accent2">
                <a:hueOff val="0"/>
                <a:satOff val="0"/>
                <a:lumOff val="0"/>
                <a:alphaOff val="0"/>
                <a:shade val="75000"/>
                <a:satMod val="137000"/>
              </a:schemeClr>
            </a:gs>
          </a:gsLst>
          <a:path path="rect">
            <a:fillToRect l="50000" t="50000" r="50000" b="50000"/>
          </a:path>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l" defTabSz="1244600">
            <a:lnSpc>
              <a:spcPct val="90000"/>
            </a:lnSpc>
            <a:spcBef>
              <a:spcPct val="0"/>
            </a:spcBef>
            <a:spcAft>
              <a:spcPct val="35000"/>
            </a:spcAft>
            <a:buNone/>
          </a:pPr>
          <a:r>
            <a:rPr lang="en-IN" sz="2800" kern="1200" dirty="0">
              <a:latin typeface="Times New Roman" panose="02020603050405020304" pitchFamily="18" charset="0"/>
              <a:cs typeface="Times New Roman" panose="02020603050405020304" pitchFamily="18" charset="0"/>
            </a:rPr>
            <a:t>Pisces</a:t>
          </a:r>
        </a:p>
      </dsp:txBody>
      <dsp:txXfrm>
        <a:off x="50885" y="52464"/>
        <a:ext cx="3491275" cy="940617"/>
      </dsp:txXfrm>
    </dsp:sp>
    <dsp:sp modelId="{2E09B1CF-B87D-4BC7-BF5E-BA87F3F8EF27}">
      <dsp:nvSpPr>
        <dsp:cNvPr id="0" name=""/>
        <dsp:cNvSpPr/>
      </dsp:nvSpPr>
      <dsp:spPr>
        <a:xfrm rot="5400000">
          <a:off x="6369908" y="-1576538"/>
          <a:ext cx="833909" cy="6387635"/>
        </a:xfrm>
        <a:prstGeom prst="round2SameRect">
          <a:avLst/>
        </a:prstGeom>
        <a:solidFill>
          <a:schemeClr val="accent3">
            <a:tint val="40000"/>
            <a:alpha val="90000"/>
            <a:hueOff val="0"/>
            <a:satOff val="0"/>
            <a:lumOff val="0"/>
            <a:alphaOff val="0"/>
          </a:schemeClr>
        </a:solidFill>
        <a:ln w="6350" cap="rnd" cmpd="sng" algn="ctr">
          <a:solidFill>
            <a:schemeClr val="accent3">
              <a:tint val="40000"/>
              <a:alpha val="90000"/>
              <a:hueOff val="0"/>
              <a:satOff val="0"/>
              <a:lumOff val="0"/>
              <a:alphaOff val="0"/>
            </a:schemeClr>
          </a:solidFill>
          <a:prstDash val="solid"/>
        </a:ln>
        <a:effectLst>
          <a:outerShdw blurRad="39000" dist="25400" dir="5400000" rotWithShape="0">
            <a:srgbClr val="000000">
              <a:alpha val="38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solidFill>
                <a:srgbClr val="514843">
                  <a:hueOff val="0"/>
                  <a:satOff val="0"/>
                  <a:lumOff val="0"/>
                  <a:alphaOff val="0"/>
                </a:srgbClr>
              </a:solidFill>
              <a:latin typeface="Times New Roman" panose="02020603050405020304" pitchFamily="18" charset="0"/>
              <a:ea typeface="+mn-ea"/>
              <a:cs typeface="Times New Roman" panose="02020603050405020304" pitchFamily="18" charset="0"/>
            </a:rPr>
            <a:t>3 chambered, 2-atrium and 1-ventricle</a:t>
          </a:r>
          <a:endParaRPr lang="en-IN" sz="2300" kern="1200" dirty="0">
            <a:solidFill>
              <a:srgbClr val="514843">
                <a:hueOff val="0"/>
                <a:satOff val="0"/>
                <a:lumOff val="0"/>
                <a:alphaOff val="0"/>
              </a:srgbClr>
            </a:solidFill>
            <a:latin typeface="Times New Roman" panose="02020603050405020304" pitchFamily="18" charset="0"/>
            <a:ea typeface="+mn-ea"/>
            <a:cs typeface="Times New Roman" panose="02020603050405020304" pitchFamily="18" charset="0"/>
          </a:endParaRPr>
        </a:p>
        <a:p>
          <a:pPr marL="228600" lvl="1" indent="-228600" algn="l" defTabSz="1022350">
            <a:lnSpc>
              <a:spcPct val="90000"/>
            </a:lnSpc>
            <a:spcBef>
              <a:spcPct val="0"/>
            </a:spcBef>
            <a:spcAft>
              <a:spcPct val="15000"/>
            </a:spcAft>
            <a:buChar char="•"/>
          </a:pPr>
          <a:r>
            <a:rPr lang="en-IN" sz="2300" kern="1200" dirty="0">
              <a:latin typeface="Times New Roman" panose="02020603050405020304" pitchFamily="18" charset="0"/>
              <a:cs typeface="Times New Roman" panose="02020603050405020304" pitchFamily="18" charset="0"/>
            </a:rPr>
            <a:t>Incomplete Double Circulation</a:t>
          </a:r>
          <a:endParaRPr lang="en-IN" sz="2300" kern="1200" dirty="0">
            <a:solidFill>
              <a:srgbClr val="514843">
                <a:hueOff val="0"/>
                <a:satOff val="0"/>
                <a:lumOff val="0"/>
                <a:alphaOff val="0"/>
              </a:srgbClr>
            </a:solidFill>
            <a:latin typeface="Times New Roman" panose="02020603050405020304" pitchFamily="18" charset="0"/>
            <a:ea typeface="+mn-ea"/>
            <a:cs typeface="Times New Roman" panose="02020603050405020304" pitchFamily="18" charset="0"/>
          </a:endParaRPr>
        </a:p>
      </dsp:txBody>
      <dsp:txXfrm rot="-5400000">
        <a:off x="3593045" y="1241033"/>
        <a:ext cx="6346927" cy="752493"/>
      </dsp:txXfrm>
    </dsp:sp>
    <dsp:sp modelId="{7EA0CEA9-8DEA-46D6-BA6D-0363489FCD76}">
      <dsp:nvSpPr>
        <dsp:cNvPr id="0" name=""/>
        <dsp:cNvSpPr/>
      </dsp:nvSpPr>
      <dsp:spPr>
        <a:xfrm>
          <a:off x="0" y="1096085"/>
          <a:ext cx="3593045" cy="1042387"/>
        </a:xfrm>
        <a:prstGeom prst="roundRect">
          <a:avLst/>
        </a:prstGeom>
        <a:gradFill rotWithShape="0">
          <a:gsLst>
            <a:gs pos="0">
              <a:schemeClr val="accent3">
                <a:hueOff val="0"/>
                <a:satOff val="0"/>
                <a:lumOff val="0"/>
                <a:alphaOff val="0"/>
                <a:shade val="100000"/>
                <a:satMod val="137000"/>
              </a:schemeClr>
            </a:gs>
            <a:gs pos="71000">
              <a:schemeClr val="accent3">
                <a:hueOff val="0"/>
                <a:satOff val="0"/>
                <a:lumOff val="0"/>
                <a:alphaOff val="0"/>
                <a:shade val="98000"/>
                <a:satMod val="137000"/>
              </a:schemeClr>
            </a:gs>
            <a:gs pos="100000">
              <a:schemeClr val="accent3">
                <a:hueOff val="0"/>
                <a:satOff val="0"/>
                <a:lumOff val="0"/>
                <a:alphaOff val="0"/>
                <a:shade val="75000"/>
                <a:satMod val="137000"/>
              </a:schemeClr>
            </a:gs>
          </a:gsLst>
          <a:path path="rect">
            <a:fillToRect l="50000" t="50000" r="50000" b="50000"/>
          </a:path>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l" defTabSz="1200150">
            <a:lnSpc>
              <a:spcPct val="90000"/>
            </a:lnSpc>
            <a:spcBef>
              <a:spcPct val="0"/>
            </a:spcBef>
            <a:spcAft>
              <a:spcPct val="35000"/>
            </a:spcAft>
            <a:buNone/>
          </a:pPr>
          <a:r>
            <a:rPr lang="en-IN" sz="2700" kern="1200" dirty="0">
              <a:solidFill>
                <a:srgbClr val="FFFFFF"/>
              </a:solidFill>
              <a:latin typeface="Times New Roman" panose="02020603050405020304" pitchFamily="18" charset="0"/>
              <a:ea typeface="+mn-ea"/>
              <a:cs typeface="Times New Roman" panose="02020603050405020304" pitchFamily="18" charset="0"/>
            </a:rPr>
            <a:t>Amphibian and Reptiles</a:t>
          </a:r>
        </a:p>
      </dsp:txBody>
      <dsp:txXfrm>
        <a:off x="50885" y="1146970"/>
        <a:ext cx="3491275" cy="940617"/>
      </dsp:txXfrm>
    </dsp:sp>
    <dsp:sp modelId="{15416946-06C2-4F6E-8817-33D851A8C864}">
      <dsp:nvSpPr>
        <dsp:cNvPr id="0" name=""/>
        <dsp:cNvSpPr/>
      </dsp:nvSpPr>
      <dsp:spPr>
        <a:xfrm rot="5400000">
          <a:off x="6369908" y="-482031"/>
          <a:ext cx="833909" cy="6387635"/>
        </a:xfrm>
        <a:prstGeom prst="round2SameRect">
          <a:avLst/>
        </a:prstGeom>
        <a:solidFill>
          <a:schemeClr val="accent4">
            <a:tint val="40000"/>
            <a:alpha val="90000"/>
            <a:hueOff val="0"/>
            <a:satOff val="0"/>
            <a:lumOff val="0"/>
            <a:alphaOff val="0"/>
          </a:schemeClr>
        </a:solidFill>
        <a:ln w="6350" cap="rnd" cmpd="sng" algn="ctr">
          <a:solidFill>
            <a:schemeClr val="accent4">
              <a:tint val="40000"/>
              <a:alpha val="90000"/>
              <a:hueOff val="0"/>
              <a:satOff val="0"/>
              <a:lumOff val="0"/>
              <a:alphaOff val="0"/>
            </a:schemeClr>
          </a:solidFill>
          <a:prstDash val="solid"/>
        </a:ln>
        <a:effectLst>
          <a:outerShdw blurRad="39000" dist="25400" dir="5400000" rotWithShape="0">
            <a:srgbClr val="000000">
              <a:alpha val="38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solidFill>
                <a:srgbClr val="514843">
                  <a:hueOff val="0"/>
                  <a:satOff val="0"/>
                  <a:lumOff val="0"/>
                  <a:alphaOff val="0"/>
                </a:srgbClr>
              </a:solidFill>
              <a:latin typeface="Times New Roman" panose="02020603050405020304" pitchFamily="18" charset="0"/>
              <a:ea typeface="+mn-ea"/>
              <a:cs typeface="Times New Roman" panose="02020603050405020304" pitchFamily="18" charset="0"/>
            </a:rPr>
            <a:t>4 chambered, 2-atrium and 2-ventricle</a:t>
          </a:r>
          <a:endParaRPr lang="en-IN" sz="2300" kern="1200" dirty="0">
            <a:solidFill>
              <a:srgbClr val="514843">
                <a:hueOff val="0"/>
                <a:satOff val="0"/>
                <a:lumOff val="0"/>
                <a:alphaOff val="0"/>
              </a:srgbClr>
            </a:solidFill>
            <a:latin typeface="Times New Roman" panose="02020603050405020304" pitchFamily="18" charset="0"/>
            <a:ea typeface="+mn-ea"/>
            <a:cs typeface="Times New Roman" panose="02020603050405020304" pitchFamily="18" charset="0"/>
          </a:endParaRPr>
        </a:p>
        <a:p>
          <a:pPr marL="228600" lvl="1" indent="-228600" algn="l" defTabSz="1022350">
            <a:lnSpc>
              <a:spcPct val="90000"/>
            </a:lnSpc>
            <a:spcBef>
              <a:spcPct val="0"/>
            </a:spcBef>
            <a:spcAft>
              <a:spcPct val="15000"/>
            </a:spcAft>
            <a:buChar char="•"/>
          </a:pPr>
          <a:r>
            <a:rPr lang="en-IN" sz="2300" kern="1200" dirty="0">
              <a:latin typeface="Times New Roman" panose="02020603050405020304" pitchFamily="18" charset="0"/>
              <a:cs typeface="Times New Roman" panose="02020603050405020304" pitchFamily="18" charset="0"/>
            </a:rPr>
            <a:t>Double Circulation</a:t>
          </a:r>
          <a:endParaRPr lang="en-IN" sz="2300" kern="1200" dirty="0">
            <a:solidFill>
              <a:srgbClr val="514843">
                <a:hueOff val="0"/>
                <a:satOff val="0"/>
                <a:lumOff val="0"/>
                <a:alphaOff val="0"/>
              </a:srgbClr>
            </a:solidFill>
            <a:latin typeface="Times New Roman" panose="02020603050405020304" pitchFamily="18" charset="0"/>
            <a:ea typeface="+mn-ea"/>
            <a:cs typeface="Times New Roman" panose="02020603050405020304" pitchFamily="18" charset="0"/>
          </a:endParaRPr>
        </a:p>
      </dsp:txBody>
      <dsp:txXfrm rot="-5400000">
        <a:off x="3593045" y="2335540"/>
        <a:ext cx="6346927" cy="752493"/>
      </dsp:txXfrm>
    </dsp:sp>
    <dsp:sp modelId="{3F300A5E-DE3A-4E48-A526-33377E42E5DE}">
      <dsp:nvSpPr>
        <dsp:cNvPr id="0" name=""/>
        <dsp:cNvSpPr/>
      </dsp:nvSpPr>
      <dsp:spPr>
        <a:xfrm>
          <a:off x="0" y="2190592"/>
          <a:ext cx="3593045" cy="1042387"/>
        </a:xfrm>
        <a:prstGeom prst="roundRect">
          <a:avLst/>
        </a:prstGeom>
        <a:gradFill rotWithShape="0">
          <a:gsLst>
            <a:gs pos="0">
              <a:schemeClr val="accent4">
                <a:hueOff val="0"/>
                <a:satOff val="0"/>
                <a:lumOff val="0"/>
                <a:alphaOff val="0"/>
                <a:shade val="100000"/>
                <a:satMod val="137000"/>
              </a:schemeClr>
            </a:gs>
            <a:gs pos="71000">
              <a:schemeClr val="accent4">
                <a:hueOff val="0"/>
                <a:satOff val="0"/>
                <a:lumOff val="0"/>
                <a:alphaOff val="0"/>
                <a:shade val="98000"/>
                <a:satMod val="137000"/>
              </a:schemeClr>
            </a:gs>
            <a:gs pos="100000">
              <a:schemeClr val="accent4">
                <a:hueOff val="0"/>
                <a:satOff val="0"/>
                <a:lumOff val="0"/>
                <a:alphaOff val="0"/>
                <a:shade val="75000"/>
                <a:satMod val="137000"/>
              </a:schemeClr>
            </a:gs>
          </a:gsLst>
          <a:path path="rect">
            <a:fillToRect l="50000" t="50000" r="50000" b="50000"/>
          </a:path>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l" defTabSz="1200150">
            <a:lnSpc>
              <a:spcPct val="90000"/>
            </a:lnSpc>
            <a:spcBef>
              <a:spcPct val="0"/>
            </a:spcBef>
            <a:spcAft>
              <a:spcPct val="35000"/>
            </a:spcAft>
            <a:buNone/>
          </a:pPr>
          <a:r>
            <a:rPr lang="en-IN" sz="2700" kern="1200" dirty="0">
              <a:solidFill>
                <a:srgbClr val="FFFFFF"/>
              </a:solidFill>
              <a:latin typeface="Times New Roman" panose="02020603050405020304" pitchFamily="18" charset="0"/>
              <a:ea typeface="+mn-ea"/>
              <a:cs typeface="Times New Roman" panose="02020603050405020304" pitchFamily="18" charset="0"/>
            </a:rPr>
            <a:t>Crocodiles, Aves and Mammals</a:t>
          </a:r>
        </a:p>
      </dsp:txBody>
      <dsp:txXfrm>
        <a:off x="50885" y="2241477"/>
        <a:ext cx="3491275" cy="94061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12/24/2023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12/24/2023</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8E715FB-478E-455A-8253-DFE96EF54E77}" type="slidenum">
              <a:rPr lang="en-IN" smtClean="0"/>
              <a:t>1</a:t>
            </a:fld>
            <a:endParaRPr lang="en-IN"/>
          </a:p>
        </p:txBody>
      </p:sp>
    </p:spTree>
    <p:extLst>
      <p:ext uri="{BB962C8B-B14F-4D97-AF65-F5344CB8AC3E}">
        <p14:creationId xmlns:p14="http://schemas.microsoft.com/office/powerpoint/2010/main" val="1959598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2</a:t>
            </a:fld>
            <a:endParaRPr lang="en-US"/>
          </a:p>
        </p:txBody>
      </p:sp>
    </p:spTree>
    <p:extLst>
      <p:ext uri="{BB962C8B-B14F-4D97-AF65-F5344CB8AC3E}">
        <p14:creationId xmlns:p14="http://schemas.microsoft.com/office/powerpoint/2010/main" val="240615026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B10787FA-AF2B-48C3-A7C5-987014C98218}" type="datetime3">
              <a:rPr lang="en-US" smtClean="0"/>
              <a:t>24 December 2023</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r>
              <a:rPr lang="en-US"/>
              <a:t>STUDYBIO.IN</a:t>
            </a:r>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D7969EC-B893-4013-9FB0-A738A3834A41}" type="datetime3">
              <a:rPr lang="en-US" smtClean="0"/>
              <a:t>24 December 2023</a:t>
            </a:fld>
            <a:endParaRPr/>
          </a:p>
        </p:txBody>
      </p:sp>
      <p:sp>
        <p:nvSpPr>
          <p:cNvPr id="5" name="Footer Placeholder 4"/>
          <p:cNvSpPr>
            <a:spLocks noGrp="1"/>
          </p:cNvSpPr>
          <p:nvPr>
            <p:ph type="ftr" sz="quarter" idx="11"/>
          </p:nvPr>
        </p:nvSpPr>
        <p:spPr/>
        <p:txBody>
          <a:bodyPr/>
          <a:lstStyle/>
          <a:p>
            <a:r>
              <a:rPr lang="en-IN"/>
              <a:t>STUDYBIO.IN</a:t>
            </a:r>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DF82B1-3F87-4977-92DA-AAAB15D0C356}" type="datetime3">
              <a:rPr lang="en-US" smtClean="0"/>
              <a:t>24 December 2023</a:t>
            </a:fld>
            <a:endParaRPr/>
          </a:p>
        </p:txBody>
      </p:sp>
      <p:sp>
        <p:nvSpPr>
          <p:cNvPr id="5" name="Footer Placeholder 4"/>
          <p:cNvSpPr>
            <a:spLocks noGrp="1"/>
          </p:cNvSpPr>
          <p:nvPr>
            <p:ph type="ftr" sz="quarter" idx="11"/>
          </p:nvPr>
        </p:nvSpPr>
        <p:spPr/>
        <p:txBody>
          <a:bodyPr/>
          <a:lstStyle/>
          <a:p>
            <a:r>
              <a:rPr lang="en-IN"/>
              <a:t>STUDYBIO.IN</a:t>
            </a:r>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3A1C7320-F8F6-40D9-8C41-A57245F5842A}" type="datetime3">
              <a:rPr lang="en-US" smtClean="0"/>
              <a:t>24 December 2023</a:t>
            </a:fld>
            <a:endParaRPr/>
          </a:p>
        </p:txBody>
      </p:sp>
      <p:sp>
        <p:nvSpPr>
          <p:cNvPr id="6" name="Footer Placeholder 5"/>
          <p:cNvSpPr>
            <a:spLocks noGrp="1"/>
          </p:cNvSpPr>
          <p:nvPr>
            <p:ph type="ftr" sz="quarter" idx="11"/>
          </p:nvPr>
        </p:nvSpPr>
        <p:spPr/>
        <p:txBody>
          <a:bodyPr/>
          <a:lstStyle/>
          <a:p>
            <a:r>
              <a:rPr lang="en-IN"/>
              <a:t>STUDYBIO.IN</a:t>
            </a:r>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D9991795-D084-403C-9586-6E79F92B2E09}" type="datetime3">
              <a:rPr lang="en-US" smtClean="0"/>
              <a:t>24 December 2023</a:t>
            </a:fld>
            <a:endParaRPr/>
          </a:p>
        </p:txBody>
      </p:sp>
      <p:sp>
        <p:nvSpPr>
          <p:cNvPr id="8" name="Footer Placeholder 7"/>
          <p:cNvSpPr>
            <a:spLocks noGrp="1"/>
          </p:cNvSpPr>
          <p:nvPr>
            <p:ph type="ftr" sz="quarter" idx="11"/>
          </p:nvPr>
        </p:nvSpPr>
        <p:spPr/>
        <p:txBody>
          <a:bodyPr/>
          <a:lstStyle/>
          <a:p>
            <a:r>
              <a:rPr lang="en-IN"/>
              <a:t>STUDYBIO.IN</a:t>
            </a:r>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08D0290F-4744-4469-A184-95E7BFA91D45}" type="datetime3">
              <a:rPr lang="en-US" smtClean="0"/>
              <a:t>24 December 2023</a:t>
            </a:fld>
            <a:endParaRPr/>
          </a:p>
        </p:txBody>
      </p:sp>
      <p:sp>
        <p:nvSpPr>
          <p:cNvPr id="4" name="Footer Placeholder 3"/>
          <p:cNvSpPr>
            <a:spLocks noGrp="1"/>
          </p:cNvSpPr>
          <p:nvPr>
            <p:ph type="ftr" sz="quarter" idx="11"/>
          </p:nvPr>
        </p:nvSpPr>
        <p:spPr/>
        <p:txBody>
          <a:bodyPr/>
          <a:lstStyle/>
          <a:p>
            <a:r>
              <a:rPr lang="en-IN"/>
              <a:t>STUDYBIO.IN</a:t>
            </a:r>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EC5AB1-BA28-4B48-9EED-11CB96E87FBF}" type="datetime3">
              <a:rPr lang="en-US" smtClean="0"/>
              <a:t>24 December 2023</a:t>
            </a:fld>
            <a:endParaRPr/>
          </a:p>
        </p:txBody>
      </p:sp>
      <p:sp>
        <p:nvSpPr>
          <p:cNvPr id="3" name="Footer Placeholder 2"/>
          <p:cNvSpPr>
            <a:spLocks noGrp="1"/>
          </p:cNvSpPr>
          <p:nvPr>
            <p:ph type="ftr" sz="quarter" idx="11"/>
          </p:nvPr>
        </p:nvSpPr>
        <p:spPr/>
        <p:txBody>
          <a:bodyPr/>
          <a:lstStyle/>
          <a:p>
            <a:r>
              <a:rPr lang="en-IN"/>
              <a:t>STUDYBIO.IN</a:t>
            </a:r>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FF29C4FA-9771-490B-A895-B693BC09D8DF}" type="datetime3">
              <a:rPr lang="en-US" smtClean="0"/>
              <a:t>24 December 2023</a:t>
            </a:fld>
            <a:endParaRPr/>
          </a:p>
        </p:txBody>
      </p:sp>
      <p:sp>
        <p:nvSpPr>
          <p:cNvPr id="6" name="Footer Placeholder 5"/>
          <p:cNvSpPr>
            <a:spLocks noGrp="1"/>
          </p:cNvSpPr>
          <p:nvPr>
            <p:ph type="ftr" sz="quarter" idx="11"/>
          </p:nvPr>
        </p:nvSpPr>
        <p:spPr/>
        <p:txBody>
          <a:bodyPr/>
          <a:lstStyle/>
          <a:p>
            <a:r>
              <a:rPr lang="en-IN"/>
              <a:t>STUDYBIO.IN</a:t>
            </a:r>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FF14C7A2-177C-430F-9244-A95B4DB66934}" type="datetime3">
              <a:rPr lang="en-US" smtClean="0"/>
              <a:t>24 December 2023</a:t>
            </a:fld>
            <a:endParaRPr/>
          </a:p>
        </p:txBody>
      </p:sp>
      <p:sp>
        <p:nvSpPr>
          <p:cNvPr id="6" name="Footer Placeholder 5"/>
          <p:cNvSpPr>
            <a:spLocks noGrp="1"/>
          </p:cNvSpPr>
          <p:nvPr>
            <p:ph type="ftr" sz="quarter" idx="11"/>
          </p:nvPr>
        </p:nvSpPr>
        <p:spPr/>
        <p:txBody>
          <a:bodyPr/>
          <a:lstStyle/>
          <a:p>
            <a:r>
              <a:rPr lang="en-IN"/>
              <a:t>STUDYBIO.IN</a:t>
            </a:r>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EFA2B7BB-2282-452B-89A0-49E97A2204E1}" type="datetime3">
              <a:rPr lang="en-US" smtClean="0"/>
              <a:t>24 December 2023</a:t>
            </a:fld>
            <a:endParaRPr/>
          </a:p>
        </p:txBody>
      </p:sp>
      <p:sp>
        <p:nvSpPr>
          <p:cNvPr id="5" name="Footer Placeholder 4"/>
          <p:cNvSpPr>
            <a:spLocks noGrp="1"/>
          </p:cNvSpPr>
          <p:nvPr>
            <p:ph type="ftr" sz="quarter" idx="11"/>
          </p:nvPr>
        </p:nvSpPr>
        <p:spPr/>
        <p:txBody>
          <a:bodyPr/>
          <a:lstStyle/>
          <a:p>
            <a:r>
              <a:rPr lang="en-IN"/>
              <a:t>STUDYBIO.IN</a:t>
            </a:r>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233DC651-6752-4082-8552-C1F9CD8606A7}" type="datetime3">
              <a:rPr lang="en-US" smtClean="0"/>
              <a:t>24 December 2023</a:t>
            </a:fld>
            <a:endParaRPr/>
          </a:p>
        </p:txBody>
      </p:sp>
      <p:sp>
        <p:nvSpPr>
          <p:cNvPr id="5" name="Footer Placeholder 4"/>
          <p:cNvSpPr>
            <a:spLocks noGrp="1"/>
          </p:cNvSpPr>
          <p:nvPr>
            <p:ph type="ftr" sz="quarter" idx="11"/>
          </p:nvPr>
        </p:nvSpPr>
        <p:spPr/>
        <p:txBody>
          <a:bodyPr/>
          <a:lstStyle/>
          <a:p>
            <a:r>
              <a:rPr lang="en-IN"/>
              <a:t>STUDYBIO.IN</a:t>
            </a:r>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18CF4EE3-BA1D-4B93-A5FF-6EB175437185}" type="datetime3">
              <a:rPr lang="en-US" smtClean="0"/>
              <a:t>24 December 2023</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r>
              <a:rPr lang="en-US"/>
              <a:t>STUDYBIO.IN</a:t>
            </a:r>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hf hdr="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GMBSU-2GK3E&amp;t=2s" TargetMode="External"/><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0" y="0"/>
            <a:ext cx="12192000" cy="6858000"/>
          </a:xfrm>
          <a:solidFill>
            <a:srgbClr val="0A0A0A"/>
          </a:solidFill>
        </p:spPr>
        <p:txBody>
          <a:bodyPr>
            <a:noAutofit/>
          </a:bodyPr>
          <a:lstStyle/>
          <a:p>
            <a:endParaRPr lang="en-US" sz="3494" dirty="0">
              <a:latin typeface="Times New Roman" panose="02020603050405020304" pitchFamily="18" charset="0"/>
              <a:cs typeface="Times New Roman" panose="02020603050405020304" pitchFamily="18" charset="0"/>
            </a:endParaRPr>
          </a:p>
          <a:p>
            <a:endParaRPr lang="en-US" sz="3494" dirty="0">
              <a:latin typeface="Times New Roman" panose="02020603050405020304" pitchFamily="18" charset="0"/>
              <a:cs typeface="Times New Roman" panose="02020603050405020304" pitchFamily="18" charset="0"/>
            </a:endParaRPr>
          </a:p>
          <a:p>
            <a:endParaRPr lang="en-US" sz="3494" dirty="0">
              <a:latin typeface="Times New Roman" panose="02020603050405020304" pitchFamily="18" charset="0"/>
              <a:cs typeface="Times New Roman" panose="02020603050405020304" pitchFamily="18" charset="0"/>
            </a:endParaRPr>
          </a:p>
          <a:p>
            <a:pPr algn="ctr"/>
            <a:r>
              <a:rPr lang="en-US" sz="4000" dirty="0">
                <a:solidFill>
                  <a:schemeClr val="bg1"/>
                </a:solidFill>
                <a:latin typeface="Times New Roman" panose="02020603050405020304" pitchFamily="18" charset="0"/>
                <a:cs typeface="Times New Roman" panose="02020603050405020304" pitchFamily="18" charset="0"/>
              </a:rPr>
              <a:t>CLASS – 11</a:t>
            </a:r>
          </a:p>
          <a:p>
            <a:pPr algn="ctr"/>
            <a:r>
              <a:rPr lang="en-US" sz="4000" dirty="0">
                <a:solidFill>
                  <a:schemeClr val="bg1"/>
                </a:solidFill>
                <a:latin typeface="Times New Roman" panose="02020603050405020304" pitchFamily="18" charset="0"/>
                <a:cs typeface="Times New Roman" panose="02020603050405020304" pitchFamily="18" charset="0"/>
              </a:rPr>
              <a:t>SUBJECT – BIOLOGY</a:t>
            </a:r>
          </a:p>
          <a:p>
            <a:pPr algn="ctr"/>
            <a:r>
              <a:rPr lang="en-US" sz="4000" dirty="0">
                <a:solidFill>
                  <a:schemeClr val="bg1"/>
                </a:solidFill>
                <a:latin typeface="Times New Roman" panose="02020603050405020304" pitchFamily="18" charset="0"/>
                <a:cs typeface="Times New Roman" panose="02020603050405020304" pitchFamily="18" charset="0"/>
              </a:rPr>
              <a:t>CHAPTER – 18</a:t>
            </a:r>
          </a:p>
          <a:p>
            <a:pPr algn="ctr"/>
            <a:r>
              <a:rPr lang="en-US" sz="4000" dirty="0">
                <a:solidFill>
                  <a:schemeClr val="bg1"/>
                </a:solidFill>
                <a:latin typeface="Times New Roman" panose="02020603050405020304" pitchFamily="18" charset="0"/>
                <a:cs typeface="Times New Roman" panose="02020603050405020304" pitchFamily="18" charset="0"/>
              </a:rPr>
              <a:t>CONCEPT – BODY FLUID &amp; CIRCULATION</a:t>
            </a:r>
          </a:p>
          <a:p>
            <a:pPr algn="ctr"/>
            <a:r>
              <a:rPr lang="en-US" sz="4000" dirty="0">
                <a:solidFill>
                  <a:schemeClr val="bg1"/>
                </a:solidFill>
                <a:latin typeface="Times New Roman" panose="02020603050405020304" pitchFamily="18" charset="0"/>
                <a:cs typeface="Times New Roman" panose="02020603050405020304" pitchFamily="18" charset="0"/>
              </a:rPr>
              <a:t>PPT- 2</a:t>
            </a:r>
          </a:p>
        </p:txBody>
      </p:sp>
      <p:sp>
        <p:nvSpPr>
          <p:cNvPr id="2" name="Date Placeholder 1">
            <a:extLst>
              <a:ext uri="{FF2B5EF4-FFF2-40B4-BE49-F238E27FC236}">
                <a16:creationId xmlns:a16="http://schemas.microsoft.com/office/drawing/2014/main" id="{7DDE22AA-76B4-46CC-C854-DC73446A0AD0}"/>
              </a:ext>
            </a:extLst>
          </p:cNvPr>
          <p:cNvSpPr>
            <a:spLocks noGrp="1"/>
          </p:cNvSpPr>
          <p:nvPr>
            <p:ph type="dt" sz="half" idx="10"/>
          </p:nvPr>
        </p:nvSpPr>
        <p:spPr/>
        <p:txBody>
          <a:bodyPr/>
          <a:lstStyle/>
          <a:p>
            <a:fld id="{A143603F-C38D-4990-82F9-BF3462087ADA}" type="datetime3">
              <a:rPr lang="en-US" smtClean="0"/>
              <a:t>24 December 2023</a:t>
            </a:fld>
            <a:endParaRPr lang="en-US" dirty="0"/>
          </a:p>
        </p:txBody>
      </p:sp>
      <p:sp>
        <p:nvSpPr>
          <p:cNvPr id="3" name="Footer Placeholder 2">
            <a:extLst>
              <a:ext uri="{FF2B5EF4-FFF2-40B4-BE49-F238E27FC236}">
                <a16:creationId xmlns:a16="http://schemas.microsoft.com/office/drawing/2014/main" id="{9C8466CF-81BC-226C-A59B-9B1FECDB5AAC}"/>
              </a:ext>
            </a:extLst>
          </p:cNvPr>
          <p:cNvSpPr>
            <a:spLocks noGrp="1"/>
          </p:cNvSpPr>
          <p:nvPr>
            <p:ph type="ftr" sz="quarter" idx="11"/>
          </p:nvPr>
        </p:nvSpPr>
        <p:spPr/>
        <p:txBody>
          <a:bodyPr/>
          <a:lstStyle/>
          <a:p>
            <a:r>
              <a:rPr lang="en-US"/>
              <a:t>STUDYBIO.IN</a:t>
            </a:r>
          </a:p>
        </p:txBody>
      </p:sp>
      <p:sp>
        <p:nvSpPr>
          <p:cNvPr id="4" name="Slide Number Placeholder 3">
            <a:extLst>
              <a:ext uri="{FF2B5EF4-FFF2-40B4-BE49-F238E27FC236}">
                <a16:creationId xmlns:a16="http://schemas.microsoft.com/office/drawing/2014/main" id="{60119E47-E98E-3090-B06D-7F3FECB2FC5A}"/>
              </a:ext>
            </a:extLst>
          </p:cNvPr>
          <p:cNvSpPr>
            <a:spLocks noGrp="1"/>
          </p:cNvSpPr>
          <p:nvPr>
            <p:ph type="sldNum" sz="quarter" idx="12"/>
          </p:nvPr>
        </p:nvSpPr>
        <p:spPr/>
        <p:txBody>
          <a:bodyPr/>
          <a:lstStyle/>
          <a:p>
            <a:fld id="{0FF54DE5-C571-48E8-A5BC-B369434E2F44}" type="slidenum">
              <a:rPr lang="en-US" smtClean="0"/>
              <a:pPr/>
              <a:t>1</a:t>
            </a:fld>
            <a:endParaRPr lang="en-US"/>
          </a:p>
        </p:txBody>
      </p:sp>
    </p:spTree>
    <p:extLst>
      <p:ext uri="{BB962C8B-B14F-4D97-AF65-F5344CB8AC3E}">
        <p14:creationId xmlns:p14="http://schemas.microsoft.com/office/powerpoint/2010/main" val="1530847506"/>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lstStyle/>
          <a:p>
            <a:r>
              <a:rPr lang="en-US" dirty="0"/>
              <a:t>BODY FLUID AND CIRCULATION </a:t>
            </a:r>
          </a:p>
        </p:txBody>
      </p:sp>
      <p:sp>
        <p:nvSpPr>
          <p:cNvPr id="7" name="Subtitle 6"/>
          <p:cNvSpPr>
            <a:spLocks noGrp="1"/>
          </p:cNvSpPr>
          <p:nvPr>
            <p:ph type="subTitle" idx="1"/>
          </p:nvPr>
        </p:nvSpPr>
        <p:spPr/>
        <p:txBody>
          <a:bodyPr/>
          <a:lstStyle/>
          <a:p>
            <a:r>
              <a:rPr lang="en-US" b="1" dirty="0"/>
              <a:t>CLASS XI</a:t>
            </a:r>
          </a:p>
        </p:txBody>
      </p:sp>
      <p:pic>
        <p:nvPicPr>
          <p:cNvPr id="8" name="Picture Placeholder 7">
            <a:extLst>
              <a:ext uri="{FF2B5EF4-FFF2-40B4-BE49-F238E27FC236}">
                <a16:creationId xmlns:a16="http://schemas.microsoft.com/office/drawing/2014/main" id="{538A9DAE-7827-48B2-AE7F-958E1E98B43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2859" r="12859"/>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104900" y="121549"/>
            <a:ext cx="9980682" cy="1096962"/>
          </a:xfrm>
        </p:spPr>
        <p:txBody>
          <a:bodyPr/>
          <a:lstStyle/>
          <a:p>
            <a:r>
              <a:rPr lang="en-US" b="1" dirty="0"/>
              <a:t>Circulatory Pathways – There are two types of circulatory systems:</a:t>
            </a:r>
          </a:p>
        </p:txBody>
      </p:sp>
      <p:sp>
        <p:nvSpPr>
          <p:cNvPr id="14" name="Content Placeholder 13"/>
          <p:cNvSpPr>
            <a:spLocks noGrp="1"/>
          </p:cNvSpPr>
          <p:nvPr>
            <p:ph idx="1"/>
          </p:nvPr>
        </p:nvSpPr>
        <p:spPr>
          <a:xfrm>
            <a:off x="1104899" y="1615970"/>
            <a:ext cx="4882047" cy="4572000"/>
          </a:xfrm>
        </p:spPr>
        <p:txBody>
          <a:bodyPr/>
          <a:lstStyle/>
          <a:p>
            <a:r>
              <a:rPr lang="en-IN" b="1" dirty="0">
                <a:latin typeface="Times New Roman" panose="02020603050405020304" pitchFamily="18" charset="0"/>
                <a:cs typeface="Times New Roman" panose="02020603050405020304" pitchFamily="18" charset="0"/>
              </a:rPr>
              <a:t>Open circulatory system</a:t>
            </a:r>
          </a:p>
          <a:p>
            <a:pPr marL="720000"/>
            <a:r>
              <a:rPr lang="en-US" dirty="0">
                <a:latin typeface="Times New Roman" panose="02020603050405020304" pitchFamily="18" charset="0"/>
                <a:cs typeface="Times New Roman" panose="02020603050405020304" pitchFamily="18" charset="0"/>
              </a:rPr>
              <a:t>Blood vessels are not found and blood is present in the open cavity known as sinuses, where internal organs float. This type of system is present in arthropods and molluscs.</a:t>
            </a:r>
          </a:p>
          <a:p>
            <a:pPr marL="0" indent="0">
              <a:buNone/>
            </a:pPr>
            <a:endParaRPr lang="en-US" dirty="0">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B9529861-CBDC-495B-A8DA-BEC77DDEC992}"/>
              </a:ext>
            </a:extLst>
          </p:cNvPr>
          <p:cNvSpPr>
            <a:spLocks noGrp="1"/>
          </p:cNvSpPr>
          <p:nvPr>
            <p:ph type="dt" sz="half" idx="10"/>
          </p:nvPr>
        </p:nvSpPr>
        <p:spPr/>
        <p:txBody>
          <a:bodyPr/>
          <a:lstStyle/>
          <a:p>
            <a:fld id="{A3CDDCA6-91D4-4C36-8509-BF66C961AF67}" type="datetime3">
              <a:rPr lang="en-US" smtClean="0"/>
              <a:t>24 December 2023</a:t>
            </a:fld>
            <a:endParaRPr lang="en-US"/>
          </a:p>
        </p:txBody>
      </p:sp>
      <p:sp>
        <p:nvSpPr>
          <p:cNvPr id="3" name="Footer Placeholder 2">
            <a:extLst>
              <a:ext uri="{FF2B5EF4-FFF2-40B4-BE49-F238E27FC236}">
                <a16:creationId xmlns:a16="http://schemas.microsoft.com/office/drawing/2014/main" id="{11C82D05-6003-4BF1-BDB7-9C01C17D8FFA}"/>
              </a:ext>
            </a:extLst>
          </p:cNvPr>
          <p:cNvSpPr>
            <a:spLocks noGrp="1"/>
          </p:cNvSpPr>
          <p:nvPr>
            <p:ph type="ftr" sz="quarter" idx="11"/>
          </p:nvPr>
        </p:nvSpPr>
        <p:spPr/>
        <p:txBody>
          <a:bodyPr/>
          <a:lstStyle/>
          <a:p>
            <a:r>
              <a:rPr lang="en-IN"/>
              <a:t>STUDYBIO.IN</a:t>
            </a:r>
          </a:p>
        </p:txBody>
      </p:sp>
      <p:sp>
        <p:nvSpPr>
          <p:cNvPr id="4" name="Slide Number Placeholder 3">
            <a:extLst>
              <a:ext uri="{FF2B5EF4-FFF2-40B4-BE49-F238E27FC236}">
                <a16:creationId xmlns:a16="http://schemas.microsoft.com/office/drawing/2014/main" id="{96BAAE86-9C03-409A-B654-03CC0259CDE8}"/>
              </a:ext>
            </a:extLst>
          </p:cNvPr>
          <p:cNvSpPr>
            <a:spLocks noGrp="1"/>
          </p:cNvSpPr>
          <p:nvPr>
            <p:ph type="sldNum" sz="quarter" idx="12"/>
          </p:nvPr>
        </p:nvSpPr>
        <p:spPr/>
        <p:txBody>
          <a:bodyPr/>
          <a:lstStyle/>
          <a:p>
            <a:fld id="{0FF54DE5-C571-48E8-A5BC-B369434E2F44}" type="slidenum">
              <a:rPr lang="en-IN" smtClean="0"/>
              <a:t>3</a:t>
            </a:fld>
            <a:endParaRPr lang="en-IN"/>
          </a:p>
        </p:txBody>
      </p:sp>
      <p:sp>
        <p:nvSpPr>
          <p:cNvPr id="9" name="Content Placeholder 13">
            <a:extLst>
              <a:ext uri="{FF2B5EF4-FFF2-40B4-BE49-F238E27FC236}">
                <a16:creationId xmlns:a16="http://schemas.microsoft.com/office/drawing/2014/main" id="{380B83A3-718B-4DB5-B96F-9E8EB145CD03}"/>
              </a:ext>
            </a:extLst>
          </p:cNvPr>
          <p:cNvSpPr txBox="1">
            <a:spLocks/>
          </p:cNvSpPr>
          <p:nvPr/>
        </p:nvSpPr>
        <p:spPr>
          <a:xfrm>
            <a:off x="6123576" y="1615970"/>
            <a:ext cx="5025066" cy="4572000"/>
          </a:xfrm>
          <a:prstGeom prst="rect">
            <a:avLst/>
          </a:prstGeom>
        </p:spPr>
        <p:txBody>
          <a:bodyPr vert="horz" lIns="0" tIns="45720" rIns="0" bIns="45720" rtlCol="0">
            <a:norm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r>
              <a:rPr lang="en-US" b="1" dirty="0">
                <a:latin typeface="Times New Roman" panose="02020603050405020304" pitchFamily="18" charset="0"/>
                <a:cs typeface="Times New Roman" panose="02020603050405020304" pitchFamily="18" charset="0"/>
              </a:rPr>
              <a:t>Closed circulatory system</a:t>
            </a:r>
          </a:p>
          <a:p>
            <a:pPr marL="720000"/>
            <a:r>
              <a:rPr lang="en-US" dirty="0">
                <a:latin typeface="Times New Roman" panose="02020603050405020304" pitchFamily="18" charset="0"/>
                <a:cs typeface="Times New Roman" panose="02020603050405020304" pitchFamily="18" charset="0"/>
              </a:rPr>
              <a:t>Blood vessels circulate the blood. This type of system is present in Annelids and Chordates.</a:t>
            </a:r>
          </a:p>
          <a:p>
            <a:pPr marL="0" indent="0">
              <a:buFont typeface="Wingdings" panose="05000000000000000000" pitchFamily="2" charset="2"/>
              <a:buNone/>
            </a:pPr>
            <a:endParaRPr lang="en-US" dirty="0">
              <a:latin typeface="Times New Roman" panose="02020603050405020304" pitchFamily="18" charset="0"/>
              <a:cs typeface="Times New Roman" panose="02020603050405020304" pitchFamily="18" charset="0"/>
            </a:endParaRPr>
          </a:p>
        </p:txBody>
      </p:sp>
      <p:pic>
        <p:nvPicPr>
          <p:cNvPr id="1026" name="Picture 2" descr="Difference between Open and Closed circulatory system">
            <a:extLst>
              <a:ext uri="{FF2B5EF4-FFF2-40B4-BE49-F238E27FC236}">
                <a16:creationId xmlns:a16="http://schemas.microsoft.com/office/drawing/2014/main" id="{7668050D-285B-4D0E-8F08-B01A959036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4454"/>
          <a:stretch/>
        </p:blipFill>
        <p:spPr bwMode="auto">
          <a:xfrm>
            <a:off x="2448474" y="3753281"/>
            <a:ext cx="7609926" cy="2269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9AF38-141C-489B-B4D3-13DD0C3957CD}"/>
              </a:ext>
            </a:extLst>
          </p:cNvPr>
          <p:cNvSpPr>
            <a:spLocks noGrp="1"/>
          </p:cNvSpPr>
          <p:nvPr>
            <p:ph type="title"/>
          </p:nvPr>
        </p:nvSpPr>
        <p:spPr>
          <a:xfrm>
            <a:off x="1104899" y="73462"/>
            <a:ext cx="9980682" cy="1096962"/>
          </a:xfrm>
        </p:spPr>
        <p:txBody>
          <a:bodyPr/>
          <a:lstStyle/>
          <a:p>
            <a:r>
              <a:rPr lang="en-IN" b="1" dirty="0"/>
              <a:t>Types of heart &amp; circulation in vertebrates</a:t>
            </a:r>
          </a:p>
        </p:txBody>
      </p:sp>
      <p:graphicFrame>
        <p:nvGraphicFramePr>
          <p:cNvPr id="8" name="Content Placeholder 7">
            <a:extLst>
              <a:ext uri="{FF2B5EF4-FFF2-40B4-BE49-F238E27FC236}">
                <a16:creationId xmlns:a16="http://schemas.microsoft.com/office/drawing/2014/main" id="{5E2C2F5A-F1A9-44FA-8523-DFF86C0A0304}"/>
              </a:ext>
            </a:extLst>
          </p:cNvPr>
          <p:cNvGraphicFramePr>
            <a:graphicFrameLocks noGrp="1"/>
          </p:cNvGraphicFramePr>
          <p:nvPr>
            <p:ph idx="1"/>
            <p:extLst>
              <p:ext uri="{D42A27DB-BD31-4B8C-83A1-F6EECF244321}">
                <p14:modId xmlns:p14="http://schemas.microsoft.com/office/powerpoint/2010/main" val="846094531"/>
              </p:ext>
            </p:extLst>
          </p:nvPr>
        </p:nvGraphicFramePr>
        <p:xfrm>
          <a:off x="1104899" y="1600200"/>
          <a:ext cx="9980681" cy="32345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A9947655-C8AC-48C2-9527-9C9383F80F9D}"/>
              </a:ext>
            </a:extLst>
          </p:cNvPr>
          <p:cNvSpPr>
            <a:spLocks noGrp="1"/>
          </p:cNvSpPr>
          <p:nvPr>
            <p:ph type="dt" sz="half" idx="10"/>
          </p:nvPr>
        </p:nvSpPr>
        <p:spPr/>
        <p:txBody>
          <a:bodyPr/>
          <a:lstStyle/>
          <a:p>
            <a:fld id="{ECFF34BB-90C9-401B-A581-98771AF98E59}" type="datetime3">
              <a:rPr lang="en-US" smtClean="0"/>
              <a:t>24 December 2023</a:t>
            </a:fld>
            <a:endParaRPr lang="en-US"/>
          </a:p>
        </p:txBody>
      </p:sp>
      <p:sp>
        <p:nvSpPr>
          <p:cNvPr id="5" name="Footer Placeholder 4">
            <a:extLst>
              <a:ext uri="{FF2B5EF4-FFF2-40B4-BE49-F238E27FC236}">
                <a16:creationId xmlns:a16="http://schemas.microsoft.com/office/drawing/2014/main" id="{AD6B5158-1930-48A3-B599-C6709D8DD4AA}"/>
              </a:ext>
            </a:extLst>
          </p:cNvPr>
          <p:cNvSpPr>
            <a:spLocks noGrp="1"/>
          </p:cNvSpPr>
          <p:nvPr>
            <p:ph type="ftr" sz="quarter" idx="11"/>
          </p:nvPr>
        </p:nvSpPr>
        <p:spPr/>
        <p:txBody>
          <a:bodyPr/>
          <a:lstStyle/>
          <a:p>
            <a:r>
              <a:rPr lang="en-IN"/>
              <a:t>STUDYBIO.IN</a:t>
            </a:r>
          </a:p>
        </p:txBody>
      </p:sp>
      <p:sp>
        <p:nvSpPr>
          <p:cNvPr id="6" name="Slide Number Placeholder 5">
            <a:extLst>
              <a:ext uri="{FF2B5EF4-FFF2-40B4-BE49-F238E27FC236}">
                <a16:creationId xmlns:a16="http://schemas.microsoft.com/office/drawing/2014/main" id="{BA9ED7C0-E750-403C-B30C-1FAE261FCE5D}"/>
              </a:ext>
            </a:extLst>
          </p:cNvPr>
          <p:cNvSpPr>
            <a:spLocks noGrp="1"/>
          </p:cNvSpPr>
          <p:nvPr>
            <p:ph type="sldNum" sz="quarter" idx="12"/>
          </p:nvPr>
        </p:nvSpPr>
        <p:spPr/>
        <p:txBody>
          <a:bodyPr/>
          <a:lstStyle/>
          <a:p>
            <a:fld id="{0FF54DE5-C571-48E8-A5BC-B369434E2F44}" type="slidenum">
              <a:rPr lang="en-IN" smtClean="0"/>
              <a:t>4</a:t>
            </a:fld>
            <a:endParaRPr lang="en-IN"/>
          </a:p>
        </p:txBody>
      </p:sp>
    </p:spTree>
    <p:extLst>
      <p:ext uri="{BB962C8B-B14F-4D97-AF65-F5344CB8AC3E}">
        <p14:creationId xmlns:p14="http://schemas.microsoft.com/office/powerpoint/2010/main" val="641543589"/>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FBE7F-5171-48A6-A2A0-ABDB10B3156B}"/>
              </a:ext>
            </a:extLst>
          </p:cNvPr>
          <p:cNvSpPr>
            <a:spLocks noGrp="1"/>
          </p:cNvSpPr>
          <p:nvPr>
            <p:ph type="title"/>
          </p:nvPr>
        </p:nvSpPr>
        <p:spPr/>
        <p:txBody>
          <a:bodyPr/>
          <a:lstStyle/>
          <a:p>
            <a:r>
              <a:rPr lang="en-IN" dirty="0"/>
              <a:t>Human Circulatory System</a:t>
            </a:r>
          </a:p>
        </p:txBody>
      </p:sp>
      <p:sp>
        <p:nvSpPr>
          <p:cNvPr id="3" name="Content Placeholder 2">
            <a:extLst>
              <a:ext uri="{FF2B5EF4-FFF2-40B4-BE49-F238E27FC236}">
                <a16:creationId xmlns:a16="http://schemas.microsoft.com/office/drawing/2014/main" id="{FEF2649E-4778-4EBE-A1CE-D1B4EDA73097}"/>
              </a:ext>
            </a:extLst>
          </p:cNvPr>
          <p:cNvSpPr>
            <a:spLocks noGrp="1"/>
          </p:cNvSpPr>
          <p:nvPr>
            <p:ph idx="1"/>
          </p:nvPr>
        </p:nvSpPr>
        <p:spPr/>
        <p:txBody>
          <a:bodyPr>
            <a:normAutofit/>
          </a:bodyPr>
          <a:lstStyle/>
          <a:p>
            <a:r>
              <a:rPr lang="en-US" b="1" dirty="0">
                <a:latin typeface="Times New Roman" panose="02020603050405020304" pitchFamily="18" charset="0"/>
                <a:cs typeface="Times New Roman" panose="02020603050405020304" pitchFamily="18" charset="0"/>
              </a:rPr>
              <a:t>Heart – </a:t>
            </a:r>
            <a:r>
              <a:rPr lang="en-US" dirty="0">
                <a:latin typeface="Times New Roman" panose="02020603050405020304" pitchFamily="18" charset="0"/>
                <a:cs typeface="Times New Roman" panose="02020603050405020304" pitchFamily="18" charset="0"/>
              </a:rPr>
              <a:t>Four chambered, derived from </a:t>
            </a:r>
            <a:r>
              <a:rPr lang="en-US" b="1" dirty="0">
                <a:latin typeface="Times New Roman" panose="02020603050405020304" pitchFamily="18" charset="0"/>
                <a:cs typeface="Times New Roman" panose="02020603050405020304" pitchFamily="18" charset="0"/>
              </a:rPr>
              <a:t>mesoderm.</a:t>
            </a:r>
            <a:r>
              <a:rPr lang="en-US" dirty="0">
                <a:latin typeface="Times New Roman" panose="02020603050405020304" pitchFamily="18" charset="0"/>
                <a:cs typeface="Times New Roman" panose="02020603050405020304" pitchFamily="18" charset="0"/>
              </a:rPr>
              <a:t> It is present between the two lungs in the thoracic cavity and protected by the pericardium.</a:t>
            </a:r>
          </a:p>
          <a:p>
            <a:r>
              <a:rPr lang="en-US" dirty="0">
                <a:latin typeface="Times New Roman" panose="02020603050405020304" pitchFamily="18" charset="0"/>
                <a:cs typeface="Times New Roman" panose="02020603050405020304" pitchFamily="18" charset="0"/>
              </a:rPr>
              <a:t>A </a:t>
            </a:r>
            <a:r>
              <a:rPr lang="en-US" b="1" dirty="0">
                <a:latin typeface="Times New Roman" panose="02020603050405020304" pitchFamily="18" charset="0"/>
                <a:cs typeface="Times New Roman" panose="02020603050405020304" pitchFamily="18" charset="0"/>
              </a:rPr>
              <a:t>bicuspid </a:t>
            </a:r>
            <a:r>
              <a:rPr lang="en-US" dirty="0">
                <a:latin typeface="Times New Roman" panose="02020603050405020304" pitchFamily="18" charset="0"/>
                <a:cs typeface="Times New Roman" panose="02020603050405020304" pitchFamily="18" charset="0"/>
              </a:rPr>
              <a:t>(mitral) valve is present between the left, atrium and ventricle</a:t>
            </a:r>
          </a:p>
          <a:p>
            <a:r>
              <a:rPr lang="en-US" dirty="0">
                <a:latin typeface="Times New Roman" panose="02020603050405020304" pitchFamily="18" charset="0"/>
                <a:cs typeface="Times New Roman" panose="02020603050405020304" pitchFamily="18" charset="0"/>
              </a:rPr>
              <a:t>A </a:t>
            </a:r>
            <a:r>
              <a:rPr lang="en-US" b="1" dirty="0">
                <a:latin typeface="Times New Roman" panose="02020603050405020304" pitchFamily="18" charset="0"/>
                <a:cs typeface="Times New Roman" panose="02020603050405020304" pitchFamily="18" charset="0"/>
              </a:rPr>
              <a:t>tricuspid</a:t>
            </a:r>
            <a:r>
              <a:rPr lang="en-US" dirty="0">
                <a:latin typeface="Times New Roman" panose="02020603050405020304" pitchFamily="18" charset="0"/>
                <a:cs typeface="Times New Roman" panose="02020603050405020304" pitchFamily="18" charset="0"/>
              </a:rPr>
              <a:t> valve is present between the right, atrium and ventricle</a:t>
            </a:r>
          </a:p>
          <a:p>
            <a:r>
              <a:rPr lang="en-US" dirty="0">
                <a:latin typeface="Times New Roman" panose="02020603050405020304" pitchFamily="18" charset="0"/>
                <a:cs typeface="Times New Roman" panose="02020603050405020304" pitchFamily="18" charset="0"/>
              </a:rPr>
              <a:t>The right ventricle opens into the pulmonary artery and the left ventricle opens into the aorta. Both the openings are guarded by semilunar valves</a:t>
            </a:r>
          </a:p>
          <a:p>
            <a:r>
              <a:rPr lang="en-US" dirty="0">
                <a:latin typeface="Times New Roman" panose="02020603050405020304" pitchFamily="18" charset="0"/>
                <a:cs typeface="Times New Roman" panose="02020603050405020304" pitchFamily="18" charset="0"/>
              </a:rPr>
              <a:t>The heart is made up of cardiac muscles. There are nodal tissues also present in the heart.</a:t>
            </a:r>
          </a:p>
        </p:txBody>
      </p:sp>
      <p:sp>
        <p:nvSpPr>
          <p:cNvPr id="4" name="Date Placeholder 3">
            <a:extLst>
              <a:ext uri="{FF2B5EF4-FFF2-40B4-BE49-F238E27FC236}">
                <a16:creationId xmlns:a16="http://schemas.microsoft.com/office/drawing/2014/main" id="{006A9ABC-DFC8-45EC-A747-53B17F964A6F}"/>
              </a:ext>
            </a:extLst>
          </p:cNvPr>
          <p:cNvSpPr>
            <a:spLocks noGrp="1"/>
          </p:cNvSpPr>
          <p:nvPr>
            <p:ph type="dt" sz="half" idx="10"/>
          </p:nvPr>
        </p:nvSpPr>
        <p:spPr/>
        <p:txBody>
          <a:bodyPr/>
          <a:lstStyle/>
          <a:p>
            <a:fld id="{5524AD71-517B-4913-AADA-151050538ECD}" type="datetime3">
              <a:rPr lang="en-US" smtClean="0"/>
              <a:t>24 December 2023</a:t>
            </a:fld>
            <a:endParaRPr lang="en-US"/>
          </a:p>
        </p:txBody>
      </p:sp>
      <p:sp>
        <p:nvSpPr>
          <p:cNvPr id="5" name="Footer Placeholder 4">
            <a:extLst>
              <a:ext uri="{FF2B5EF4-FFF2-40B4-BE49-F238E27FC236}">
                <a16:creationId xmlns:a16="http://schemas.microsoft.com/office/drawing/2014/main" id="{6924D09A-69DD-42C8-AB7E-F299C7B86D2F}"/>
              </a:ext>
            </a:extLst>
          </p:cNvPr>
          <p:cNvSpPr>
            <a:spLocks noGrp="1"/>
          </p:cNvSpPr>
          <p:nvPr>
            <p:ph type="ftr" sz="quarter" idx="11"/>
          </p:nvPr>
        </p:nvSpPr>
        <p:spPr/>
        <p:txBody>
          <a:bodyPr/>
          <a:lstStyle/>
          <a:p>
            <a:r>
              <a:rPr lang="en-IN"/>
              <a:t>STUDYBIO.IN</a:t>
            </a:r>
          </a:p>
        </p:txBody>
      </p:sp>
      <p:sp>
        <p:nvSpPr>
          <p:cNvPr id="6" name="Slide Number Placeholder 5">
            <a:extLst>
              <a:ext uri="{FF2B5EF4-FFF2-40B4-BE49-F238E27FC236}">
                <a16:creationId xmlns:a16="http://schemas.microsoft.com/office/drawing/2014/main" id="{DE4CEFD3-DC6A-459B-A226-D80B98106E62}"/>
              </a:ext>
            </a:extLst>
          </p:cNvPr>
          <p:cNvSpPr>
            <a:spLocks noGrp="1"/>
          </p:cNvSpPr>
          <p:nvPr>
            <p:ph type="sldNum" sz="quarter" idx="12"/>
          </p:nvPr>
        </p:nvSpPr>
        <p:spPr/>
        <p:txBody>
          <a:bodyPr/>
          <a:lstStyle/>
          <a:p>
            <a:fld id="{0FF54DE5-C571-48E8-A5BC-B369434E2F44}" type="slidenum">
              <a:rPr lang="en-IN" smtClean="0"/>
              <a:t>5</a:t>
            </a:fld>
            <a:endParaRPr lang="en-IN"/>
          </a:p>
        </p:txBody>
      </p:sp>
    </p:spTree>
    <p:extLst>
      <p:ext uri="{BB962C8B-B14F-4D97-AF65-F5344CB8AC3E}">
        <p14:creationId xmlns:p14="http://schemas.microsoft.com/office/powerpoint/2010/main" val="3836064254"/>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1B9565-1596-4628-B16F-1B0A7295E91B}"/>
              </a:ext>
            </a:extLst>
          </p:cNvPr>
          <p:cNvSpPr>
            <a:spLocks noGrp="1"/>
          </p:cNvSpPr>
          <p:nvPr>
            <p:ph type="dt" sz="half" idx="10"/>
          </p:nvPr>
        </p:nvSpPr>
        <p:spPr/>
        <p:txBody>
          <a:bodyPr/>
          <a:lstStyle/>
          <a:p>
            <a:fld id="{EA677A78-7E9D-494A-A49F-803F3BF9397F}" type="datetime3">
              <a:rPr lang="en-US" smtClean="0"/>
              <a:t>24 December 2023</a:t>
            </a:fld>
            <a:endParaRPr lang="en-US"/>
          </a:p>
        </p:txBody>
      </p:sp>
      <p:sp>
        <p:nvSpPr>
          <p:cNvPr id="3" name="Footer Placeholder 2">
            <a:extLst>
              <a:ext uri="{FF2B5EF4-FFF2-40B4-BE49-F238E27FC236}">
                <a16:creationId xmlns:a16="http://schemas.microsoft.com/office/drawing/2014/main" id="{EE097810-30E2-4A08-B7C2-BEE6C2BA5790}"/>
              </a:ext>
            </a:extLst>
          </p:cNvPr>
          <p:cNvSpPr>
            <a:spLocks noGrp="1"/>
          </p:cNvSpPr>
          <p:nvPr>
            <p:ph type="ftr" sz="quarter" idx="11"/>
          </p:nvPr>
        </p:nvSpPr>
        <p:spPr/>
        <p:txBody>
          <a:bodyPr/>
          <a:lstStyle/>
          <a:p>
            <a:r>
              <a:rPr lang="en-IN"/>
              <a:t>STUDYBIO.IN</a:t>
            </a:r>
          </a:p>
        </p:txBody>
      </p:sp>
      <p:sp>
        <p:nvSpPr>
          <p:cNvPr id="4" name="Slide Number Placeholder 3">
            <a:extLst>
              <a:ext uri="{FF2B5EF4-FFF2-40B4-BE49-F238E27FC236}">
                <a16:creationId xmlns:a16="http://schemas.microsoft.com/office/drawing/2014/main" id="{1C1DE265-F97C-4695-A392-E36EB7B5647E}"/>
              </a:ext>
            </a:extLst>
          </p:cNvPr>
          <p:cNvSpPr>
            <a:spLocks noGrp="1"/>
          </p:cNvSpPr>
          <p:nvPr>
            <p:ph type="sldNum" sz="quarter" idx="12"/>
          </p:nvPr>
        </p:nvSpPr>
        <p:spPr/>
        <p:txBody>
          <a:bodyPr/>
          <a:lstStyle/>
          <a:p>
            <a:fld id="{0FF54DE5-C571-48E8-A5BC-B369434E2F44}" type="slidenum">
              <a:rPr lang="en-IN" smtClean="0"/>
              <a:t>6</a:t>
            </a:fld>
            <a:endParaRPr lang="en-IN"/>
          </a:p>
        </p:txBody>
      </p:sp>
      <p:pic>
        <p:nvPicPr>
          <p:cNvPr id="2050" name="Picture 2">
            <a:extLst>
              <a:ext uri="{FF2B5EF4-FFF2-40B4-BE49-F238E27FC236}">
                <a16:creationId xmlns:a16="http://schemas.microsoft.com/office/drawing/2014/main" id="{D7F72591-4200-4EDD-933F-E240148268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6985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BE7578D-4FAD-493E-AA44-0799853930EB}"/>
              </a:ext>
            </a:extLst>
          </p:cNvPr>
          <p:cNvSpPr txBox="1"/>
          <p:nvPr/>
        </p:nvSpPr>
        <p:spPr>
          <a:xfrm>
            <a:off x="9774621" y="2980398"/>
            <a:ext cx="2081048" cy="369332"/>
          </a:xfrm>
          <a:prstGeom prst="rect">
            <a:avLst/>
          </a:prstGeom>
          <a:noFill/>
        </p:spPr>
        <p:txBody>
          <a:bodyPr wrap="square">
            <a:spAutoFit/>
          </a:bodyPr>
          <a:lstStyle/>
          <a:p>
            <a:r>
              <a:rPr lang="en-IN" dirty="0">
                <a:hlinkClick r:id="rId3"/>
              </a:rPr>
              <a:t>CLICK FOR VIDEO</a:t>
            </a:r>
            <a:r>
              <a:rPr lang="en-IN" dirty="0"/>
              <a:t> </a:t>
            </a:r>
          </a:p>
        </p:txBody>
      </p:sp>
    </p:spTree>
    <p:extLst>
      <p:ext uri="{BB962C8B-B14F-4D97-AF65-F5344CB8AC3E}">
        <p14:creationId xmlns:p14="http://schemas.microsoft.com/office/powerpoint/2010/main" val="3875038384"/>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1B9565-1596-4628-B16F-1B0A7295E91B}"/>
              </a:ext>
            </a:extLst>
          </p:cNvPr>
          <p:cNvSpPr>
            <a:spLocks noGrp="1"/>
          </p:cNvSpPr>
          <p:nvPr>
            <p:ph type="dt" sz="half" idx="10"/>
          </p:nvPr>
        </p:nvSpPr>
        <p:spPr/>
        <p:txBody>
          <a:bodyPr/>
          <a:lstStyle/>
          <a:p>
            <a:fld id="{C5011D21-79D1-490B-AF54-FB686EB1EA1B}" type="datetime3">
              <a:rPr lang="en-US" smtClean="0"/>
              <a:t>24 December 2023</a:t>
            </a:fld>
            <a:endParaRPr lang="en-US"/>
          </a:p>
        </p:txBody>
      </p:sp>
      <p:sp>
        <p:nvSpPr>
          <p:cNvPr id="3" name="Footer Placeholder 2">
            <a:extLst>
              <a:ext uri="{FF2B5EF4-FFF2-40B4-BE49-F238E27FC236}">
                <a16:creationId xmlns:a16="http://schemas.microsoft.com/office/drawing/2014/main" id="{EE097810-30E2-4A08-B7C2-BEE6C2BA5790}"/>
              </a:ext>
            </a:extLst>
          </p:cNvPr>
          <p:cNvSpPr>
            <a:spLocks noGrp="1"/>
          </p:cNvSpPr>
          <p:nvPr>
            <p:ph type="ftr" sz="quarter" idx="11"/>
          </p:nvPr>
        </p:nvSpPr>
        <p:spPr/>
        <p:txBody>
          <a:bodyPr/>
          <a:lstStyle/>
          <a:p>
            <a:r>
              <a:rPr lang="en-IN"/>
              <a:t>STUDYBIO.IN</a:t>
            </a:r>
          </a:p>
        </p:txBody>
      </p:sp>
      <p:sp>
        <p:nvSpPr>
          <p:cNvPr id="4" name="Slide Number Placeholder 3">
            <a:extLst>
              <a:ext uri="{FF2B5EF4-FFF2-40B4-BE49-F238E27FC236}">
                <a16:creationId xmlns:a16="http://schemas.microsoft.com/office/drawing/2014/main" id="{1C1DE265-F97C-4695-A392-E36EB7B5647E}"/>
              </a:ext>
            </a:extLst>
          </p:cNvPr>
          <p:cNvSpPr>
            <a:spLocks noGrp="1"/>
          </p:cNvSpPr>
          <p:nvPr>
            <p:ph type="sldNum" sz="quarter" idx="12"/>
          </p:nvPr>
        </p:nvSpPr>
        <p:spPr/>
        <p:txBody>
          <a:bodyPr/>
          <a:lstStyle/>
          <a:p>
            <a:fld id="{0FF54DE5-C571-48E8-A5BC-B369434E2F44}" type="slidenum">
              <a:rPr lang="en-IN" smtClean="0"/>
              <a:t>7</a:t>
            </a:fld>
            <a:endParaRPr lang="en-IN"/>
          </a:p>
        </p:txBody>
      </p:sp>
      <p:pic>
        <p:nvPicPr>
          <p:cNvPr id="3074" name="Picture 2" descr="Pin on Medical Coding">
            <a:extLst>
              <a:ext uri="{FF2B5EF4-FFF2-40B4-BE49-F238E27FC236}">
                <a16:creationId xmlns:a16="http://schemas.microsoft.com/office/drawing/2014/main" id="{0B1CEFAC-D9DD-46B5-871F-8D06CE4BAF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09"/>
          <a:stretch/>
        </p:blipFill>
        <p:spPr bwMode="auto">
          <a:xfrm>
            <a:off x="1702676" y="0"/>
            <a:ext cx="8955461" cy="6356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571468"/>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FBE7F-5171-48A6-A2A0-ABDB10B3156B}"/>
              </a:ext>
            </a:extLst>
          </p:cNvPr>
          <p:cNvSpPr>
            <a:spLocks noGrp="1"/>
          </p:cNvSpPr>
          <p:nvPr>
            <p:ph type="title"/>
          </p:nvPr>
        </p:nvSpPr>
        <p:spPr/>
        <p:txBody>
          <a:bodyPr/>
          <a:lstStyle/>
          <a:p>
            <a:r>
              <a:rPr lang="en-IN" dirty="0"/>
              <a:t>Human Circulatory System</a:t>
            </a:r>
          </a:p>
        </p:txBody>
      </p:sp>
      <p:sp>
        <p:nvSpPr>
          <p:cNvPr id="3" name="Content Placeholder 2">
            <a:extLst>
              <a:ext uri="{FF2B5EF4-FFF2-40B4-BE49-F238E27FC236}">
                <a16:creationId xmlns:a16="http://schemas.microsoft.com/office/drawing/2014/main" id="{FEF2649E-4778-4EBE-A1CE-D1B4EDA73097}"/>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sinoatrial node (SAN)</a:t>
            </a:r>
            <a:r>
              <a:rPr lang="en-US" dirty="0">
                <a:latin typeface="Times New Roman" panose="02020603050405020304" pitchFamily="18" charset="0"/>
                <a:cs typeface="Times New Roman" panose="02020603050405020304" pitchFamily="18" charset="0"/>
              </a:rPr>
              <a:t> is present on the upper right corner of the right atrium and the atrioventricular node (AVN) is present at the lower-left corner of the right atrium</a:t>
            </a:r>
          </a:p>
          <a:p>
            <a:r>
              <a:rPr lang="en-US" dirty="0">
                <a:latin typeface="Times New Roman" panose="02020603050405020304" pitchFamily="18" charset="0"/>
                <a:cs typeface="Times New Roman" panose="02020603050405020304" pitchFamily="18" charset="0"/>
              </a:rPr>
              <a:t>The AVN divides into right and left bundle at the interventricular septum and branches into minute fibres, that are present throughout the ventricle and are called Purkinje fibres</a:t>
            </a:r>
          </a:p>
          <a:p>
            <a:r>
              <a:rPr lang="en-US" dirty="0">
                <a:latin typeface="Times New Roman" panose="02020603050405020304" pitchFamily="18" charset="0"/>
                <a:cs typeface="Times New Roman" panose="02020603050405020304" pitchFamily="18" charset="0"/>
              </a:rPr>
              <a:t>The nodal musculature is auto-excitable, i.e. it can generate action potential without any external stimuli</a:t>
            </a:r>
          </a:p>
          <a:p>
            <a:r>
              <a:rPr lang="en-US" dirty="0">
                <a:latin typeface="Times New Roman" panose="02020603050405020304" pitchFamily="18" charset="0"/>
                <a:cs typeface="Times New Roman" panose="02020603050405020304" pitchFamily="18" charset="0"/>
              </a:rPr>
              <a:t>Bundle of His- Purkinje fibres along with the AV bundles form the bundle of His. It regulates the heartbeat and conducts the electrical impulses</a:t>
            </a:r>
          </a:p>
          <a:p>
            <a:r>
              <a:rPr lang="en-US" dirty="0">
                <a:latin typeface="Times New Roman" panose="02020603050405020304" pitchFamily="18" charset="0"/>
                <a:cs typeface="Times New Roman" panose="02020603050405020304" pitchFamily="18" charset="0"/>
              </a:rPr>
              <a:t>The SAN is called ‘pacemaker’, it initiates and maintains the heart’s rhythmic activity. It can generate 70-75 action potentials per minute.</a:t>
            </a:r>
          </a:p>
        </p:txBody>
      </p:sp>
      <p:sp>
        <p:nvSpPr>
          <p:cNvPr id="4" name="Date Placeholder 3">
            <a:extLst>
              <a:ext uri="{FF2B5EF4-FFF2-40B4-BE49-F238E27FC236}">
                <a16:creationId xmlns:a16="http://schemas.microsoft.com/office/drawing/2014/main" id="{006A9ABC-DFC8-45EC-A747-53B17F964A6F}"/>
              </a:ext>
            </a:extLst>
          </p:cNvPr>
          <p:cNvSpPr>
            <a:spLocks noGrp="1"/>
          </p:cNvSpPr>
          <p:nvPr>
            <p:ph type="dt" sz="half" idx="10"/>
          </p:nvPr>
        </p:nvSpPr>
        <p:spPr/>
        <p:txBody>
          <a:bodyPr/>
          <a:lstStyle/>
          <a:p>
            <a:fld id="{AF2F793D-BF7A-42C4-8531-47B4F5306D0A}" type="datetime3">
              <a:rPr lang="en-US" smtClean="0"/>
              <a:t>24 December 2023</a:t>
            </a:fld>
            <a:endParaRPr lang="en-US"/>
          </a:p>
        </p:txBody>
      </p:sp>
      <p:sp>
        <p:nvSpPr>
          <p:cNvPr id="5" name="Footer Placeholder 4">
            <a:extLst>
              <a:ext uri="{FF2B5EF4-FFF2-40B4-BE49-F238E27FC236}">
                <a16:creationId xmlns:a16="http://schemas.microsoft.com/office/drawing/2014/main" id="{6924D09A-69DD-42C8-AB7E-F299C7B86D2F}"/>
              </a:ext>
            </a:extLst>
          </p:cNvPr>
          <p:cNvSpPr>
            <a:spLocks noGrp="1"/>
          </p:cNvSpPr>
          <p:nvPr>
            <p:ph type="ftr" sz="quarter" idx="11"/>
          </p:nvPr>
        </p:nvSpPr>
        <p:spPr/>
        <p:txBody>
          <a:bodyPr/>
          <a:lstStyle/>
          <a:p>
            <a:r>
              <a:rPr lang="en-IN"/>
              <a:t>STUDYBIO.IN</a:t>
            </a:r>
          </a:p>
        </p:txBody>
      </p:sp>
      <p:sp>
        <p:nvSpPr>
          <p:cNvPr id="6" name="Slide Number Placeholder 5">
            <a:extLst>
              <a:ext uri="{FF2B5EF4-FFF2-40B4-BE49-F238E27FC236}">
                <a16:creationId xmlns:a16="http://schemas.microsoft.com/office/drawing/2014/main" id="{DE4CEFD3-DC6A-459B-A226-D80B98106E62}"/>
              </a:ext>
            </a:extLst>
          </p:cNvPr>
          <p:cNvSpPr>
            <a:spLocks noGrp="1"/>
          </p:cNvSpPr>
          <p:nvPr>
            <p:ph type="sldNum" sz="quarter" idx="12"/>
          </p:nvPr>
        </p:nvSpPr>
        <p:spPr/>
        <p:txBody>
          <a:bodyPr/>
          <a:lstStyle/>
          <a:p>
            <a:fld id="{0FF54DE5-C571-48E8-A5BC-B369434E2F44}" type="slidenum">
              <a:rPr lang="en-IN" smtClean="0"/>
              <a:t>8</a:t>
            </a:fld>
            <a:endParaRPr lang="en-IN"/>
          </a:p>
        </p:txBody>
      </p:sp>
    </p:spTree>
    <p:extLst>
      <p:ext uri="{BB962C8B-B14F-4D97-AF65-F5344CB8AC3E}">
        <p14:creationId xmlns:p14="http://schemas.microsoft.com/office/powerpoint/2010/main" val="426094254"/>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A3B40C-6A97-45CC-8F20-59C0757FE91C}"/>
              </a:ext>
            </a:extLst>
          </p:cNvPr>
          <p:cNvSpPr>
            <a:spLocks noGrp="1"/>
          </p:cNvSpPr>
          <p:nvPr>
            <p:ph type="dt" sz="half" idx="10"/>
          </p:nvPr>
        </p:nvSpPr>
        <p:spPr/>
        <p:txBody>
          <a:bodyPr/>
          <a:lstStyle/>
          <a:p>
            <a:fld id="{C77E9080-B615-4ABE-A82F-79C5F1B61C88}" type="datetime3">
              <a:rPr lang="en-US" smtClean="0"/>
              <a:t>24 December 2023</a:t>
            </a:fld>
            <a:endParaRPr lang="en-US"/>
          </a:p>
        </p:txBody>
      </p:sp>
      <p:sp>
        <p:nvSpPr>
          <p:cNvPr id="3" name="Footer Placeholder 2">
            <a:extLst>
              <a:ext uri="{FF2B5EF4-FFF2-40B4-BE49-F238E27FC236}">
                <a16:creationId xmlns:a16="http://schemas.microsoft.com/office/drawing/2014/main" id="{9202027A-2574-4966-8599-BEFDC1D70879}"/>
              </a:ext>
            </a:extLst>
          </p:cNvPr>
          <p:cNvSpPr>
            <a:spLocks noGrp="1"/>
          </p:cNvSpPr>
          <p:nvPr>
            <p:ph type="ftr" sz="quarter" idx="11"/>
          </p:nvPr>
        </p:nvSpPr>
        <p:spPr/>
        <p:txBody>
          <a:bodyPr/>
          <a:lstStyle/>
          <a:p>
            <a:r>
              <a:rPr lang="en-IN"/>
              <a:t>STUDYBIO.IN</a:t>
            </a:r>
          </a:p>
        </p:txBody>
      </p:sp>
      <p:sp>
        <p:nvSpPr>
          <p:cNvPr id="4" name="Slide Number Placeholder 3">
            <a:extLst>
              <a:ext uri="{FF2B5EF4-FFF2-40B4-BE49-F238E27FC236}">
                <a16:creationId xmlns:a16="http://schemas.microsoft.com/office/drawing/2014/main" id="{526F8CCA-82BF-4694-9856-3B40556677A7}"/>
              </a:ext>
            </a:extLst>
          </p:cNvPr>
          <p:cNvSpPr>
            <a:spLocks noGrp="1"/>
          </p:cNvSpPr>
          <p:nvPr>
            <p:ph type="sldNum" sz="quarter" idx="12"/>
          </p:nvPr>
        </p:nvSpPr>
        <p:spPr/>
        <p:txBody>
          <a:bodyPr/>
          <a:lstStyle/>
          <a:p>
            <a:fld id="{0FF54DE5-C571-48E8-A5BC-B369434E2F44}" type="slidenum">
              <a:rPr lang="en-IN" smtClean="0"/>
              <a:t>9</a:t>
            </a:fld>
            <a:endParaRPr lang="en-IN"/>
          </a:p>
        </p:txBody>
      </p:sp>
      <p:pic>
        <p:nvPicPr>
          <p:cNvPr id="4098" name="Picture 2" descr="Where in the heart is the sinoatrial node located? | Socratic">
            <a:extLst>
              <a:ext uri="{FF2B5EF4-FFF2-40B4-BE49-F238E27FC236}">
                <a16:creationId xmlns:a16="http://schemas.microsoft.com/office/drawing/2014/main" id="{D6FB4F54-55C1-4BC6-8D5F-F714A7C7681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951"/>
          <a:stretch/>
        </p:blipFill>
        <p:spPr bwMode="auto">
          <a:xfrm>
            <a:off x="2375338" y="119081"/>
            <a:ext cx="7336221" cy="6218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316090"/>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AEC8-8706-4ED0-8F1D-830BEE741DFC}"/>
              </a:ext>
            </a:extLst>
          </p:cNvPr>
          <p:cNvSpPr>
            <a:spLocks noGrp="1"/>
          </p:cNvSpPr>
          <p:nvPr>
            <p:ph type="title"/>
          </p:nvPr>
        </p:nvSpPr>
        <p:spPr/>
        <p:txBody>
          <a:bodyPr/>
          <a:lstStyle/>
          <a:p>
            <a:r>
              <a:rPr lang="en-IN" dirty="0"/>
              <a:t>Blood Vessels</a:t>
            </a:r>
          </a:p>
        </p:txBody>
      </p:sp>
      <p:sp>
        <p:nvSpPr>
          <p:cNvPr id="3" name="Content Placeholder 2">
            <a:extLst>
              <a:ext uri="{FF2B5EF4-FFF2-40B4-BE49-F238E27FC236}">
                <a16:creationId xmlns:a16="http://schemas.microsoft.com/office/drawing/2014/main" id="{AC32AEAD-7446-4F34-A8BD-63BCDE16C151}"/>
              </a:ext>
            </a:extLst>
          </p:cNvPr>
          <p:cNvSpPr>
            <a:spLocks noGrp="1"/>
          </p:cNvSpPr>
          <p:nvPr>
            <p:ph idx="1"/>
          </p:nvPr>
        </p:nvSpPr>
        <p:spPr>
          <a:xfrm>
            <a:off x="1104900" y="1411015"/>
            <a:ext cx="9980682" cy="4945334"/>
          </a:xfrm>
        </p:spPr>
        <p:txBody>
          <a:bodyPr>
            <a:normAutofit/>
          </a:bodyPr>
          <a:lstStyle/>
          <a:p>
            <a:pPr>
              <a:spcBef>
                <a:spcPct val="0"/>
              </a:spcBef>
            </a:pPr>
            <a:r>
              <a:rPr lang="en-US" sz="2400" dirty="0">
                <a:latin typeface="Times New Roman" panose="02020603050405020304" pitchFamily="18" charset="0"/>
                <a:cs typeface="Times New Roman" panose="02020603050405020304" pitchFamily="18" charset="0"/>
              </a:rPr>
              <a:t>Arteries and veins are together called blood vessels, which transport blood to various parts of the body and bring back to the heart</a:t>
            </a:r>
            <a:endParaRPr lang="en-IN" sz="2400" dirty="0">
              <a:latin typeface="Times New Roman" panose="02020603050405020304" pitchFamily="18" charset="0"/>
              <a:cs typeface="Times New Roman" panose="02020603050405020304" pitchFamily="18" charset="0"/>
            </a:endParaRPr>
          </a:p>
          <a:p>
            <a:pPr marL="0" indent="0">
              <a:spcBef>
                <a:spcPct val="0"/>
              </a:spcBef>
              <a:buNone/>
            </a:pPr>
            <a:endParaRPr lang="en-IN" sz="2400" dirty="0">
              <a:latin typeface="+mj-lt"/>
              <a:ea typeface="+mj-ea"/>
              <a:cs typeface="+mj-cs"/>
            </a:endParaRPr>
          </a:p>
          <a:p>
            <a:pPr>
              <a:spcBef>
                <a:spcPct val="0"/>
              </a:spcBef>
            </a:pPr>
            <a:r>
              <a:rPr lang="en-IN" sz="2400" dirty="0">
                <a:latin typeface="+mj-lt"/>
                <a:ea typeface="+mj-ea"/>
                <a:cs typeface="+mj-cs"/>
              </a:rPr>
              <a:t>Arteries and veins are made up of three layers</a:t>
            </a:r>
          </a:p>
          <a:p>
            <a:pPr lvl="1">
              <a:spcBef>
                <a:spcPct val="0"/>
              </a:spcBef>
            </a:pPr>
            <a:r>
              <a:rPr lang="en-IN" sz="2400" dirty="0">
                <a:latin typeface="+mj-lt"/>
                <a:ea typeface="+mj-ea"/>
                <a:cs typeface="+mj-cs"/>
              </a:rPr>
              <a:t>Inner tunica intima – squamous endothelium</a:t>
            </a:r>
          </a:p>
          <a:p>
            <a:pPr lvl="1">
              <a:spcBef>
                <a:spcPct val="0"/>
              </a:spcBef>
            </a:pPr>
            <a:r>
              <a:rPr lang="en-IN" sz="2400" dirty="0">
                <a:latin typeface="+mj-lt"/>
                <a:ea typeface="+mj-ea"/>
                <a:cs typeface="+mj-cs"/>
              </a:rPr>
              <a:t>Middle tunica media – elastic fibres and smooth muscles (thin in the veins)</a:t>
            </a:r>
          </a:p>
          <a:p>
            <a:pPr lvl="1">
              <a:spcBef>
                <a:spcPct val="0"/>
              </a:spcBef>
            </a:pPr>
            <a:r>
              <a:rPr lang="en-IN" sz="2400" dirty="0">
                <a:latin typeface="+mj-lt"/>
                <a:ea typeface="+mj-ea"/>
                <a:cs typeface="+mj-cs"/>
              </a:rPr>
              <a:t>Outer tunica externa – fibrous connective tissue having collagen fibres</a:t>
            </a:r>
          </a:p>
        </p:txBody>
      </p:sp>
      <p:sp>
        <p:nvSpPr>
          <p:cNvPr id="4" name="Date Placeholder 3">
            <a:extLst>
              <a:ext uri="{FF2B5EF4-FFF2-40B4-BE49-F238E27FC236}">
                <a16:creationId xmlns:a16="http://schemas.microsoft.com/office/drawing/2014/main" id="{52370E82-0D7D-4269-B9CB-01FBCBF827BA}"/>
              </a:ext>
            </a:extLst>
          </p:cNvPr>
          <p:cNvSpPr>
            <a:spLocks noGrp="1"/>
          </p:cNvSpPr>
          <p:nvPr>
            <p:ph type="dt" sz="half" idx="10"/>
          </p:nvPr>
        </p:nvSpPr>
        <p:spPr/>
        <p:txBody>
          <a:bodyPr/>
          <a:lstStyle/>
          <a:p>
            <a:fld id="{A1FCB701-A73F-422C-B904-807517723BBF}" type="datetime3">
              <a:rPr lang="en-US" smtClean="0"/>
              <a:t>24 December 2023</a:t>
            </a:fld>
            <a:endParaRPr lang="en-US"/>
          </a:p>
        </p:txBody>
      </p:sp>
      <p:sp>
        <p:nvSpPr>
          <p:cNvPr id="5" name="Footer Placeholder 4">
            <a:extLst>
              <a:ext uri="{FF2B5EF4-FFF2-40B4-BE49-F238E27FC236}">
                <a16:creationId xmlns:a16="http://schemas.microsoft.com/office/drawing/2014/main" id="{AC57DA59-4BA8-4026-919F-3C5525F225BF}"/>
              </a:ext>
            </a:extLst>
          </p:cNvPr>
          <p:cNvSpPr>
            <a:spLocks noGrp="1"/>
          </p:cNvSpPr>
          <p:nvPr>
            <p:ph type="ftr" sz="quarter" idx="11"/>
          </p:nvPr>
        </p:nvSpPr>
        <p:spPr/>
        <p:txBody>
          <a:bodyPr/>
          <a:lstStyle/>
          <a:p>
            <a:r>
              <a:rPr lang="en-IN"/>
              <a:t>STUDYBIO.IN</a:t>
            </a:r>
          </a:p>
        </p:txBody>
      </p:sp>
      <p:sp>
        <p:nvSpPr>
          <p:cNvPr id="6" name="Slide Number Placeholder 5">
            <a:extLst>
              <a:ext uri="{FF2B5EF4-FFF2-40B4-BE49-F238E27FC236}">
                <a16:creationId xmlns:a16="http://schemas.microsoft.com/office/drawing/2014/main" id="{7A21288C-1284-4E9A-A6C3-77FC31B8CBBB}"/>
              </a:ext>
            </a:extLst>
          </p:cNvPr>
          <p:cNvSpPr>
            <a:spLocks noGrp="1"/>
          </p:cNvSpPr>
          <p:nvPr>
            <p:ph type="sldNum" sz="quarter" idx="12"/>
          </p:nvPr>
        </p:nvSpPr>
        <p:spPr/>
        <p:txBody>
          <a:bodyPr/>
          <a:lstStyle/>
          <a:p>
            <a:fld id="{0FF54DE5-C571-48E8-A5BC-B369434E2F44}" type="slidenum">
              <a:rPr lang="en-IN" smtClean="0"/>
              <a:t>10</a:t>
            </a:fld>
            <a:endParaRPr lang="en-IN"/>
          </a:p>
        </p:txBody>
      </p:sp>
    </p:spTree>
    <p:extLst>
      <p:ext uri="{BB962C8B-B14F-4D97-AF65-F5344CB8AC3E}">
        <p14:creationId xmlns:p14="http://schemas.microsoft.com/office/powerpoint/2010/main" val="2357031242"/>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B59794-D3B7-4C35-A59C-E2675623BA13}"/>
              </a:ext>
            </a:extLst>
          </p:cNvPr>
          <p:cNvSpPr>
            <a:spLocks noGrp="1"/>
          </p:cNvSpPr>
          <p:nvPr>
            <p:ph type="dt" sz="half" idx="10"/>
          </p:nvPr>
        </p:nvSpPr>
        <p:spPr/>
        <p:txBody>
          <a:bodyPr/>
          <a:lstStyle/>
          <a:p>
            <a:fld id="{26D73BA3-B1B1-49ED-A55D-DFEFF81BEFE1}" type="datetime3">
              <a:rPr lang="en-US" smtClean="0"/>
              <a:t>24 December 2023</a:t>
            </a:fld>
            <a:endParaRPr lang="en-US"/>
          </a:p>
        </p:txBody>
      </p:sp>
      <p:sp>
        <p:nvSpPr>
          <p:cNvPr id="3" name="Footer Placeholder 2">
            <a:extLst>
              <a:ext uri="{FF2B5EF4-FFF2-40B4-BE49-F238E27FC236}">
                <a16:creationId xmlns:a16="http://schemas.microsoft.com/office/drawing/2014/main" id="{FFA14337-7AAA-4A3F-A4A2-F1681946679C}"/>
              </a:ext>
            </a:extLst>
          </p:cNvPr>
          <p:cNvSpPr>
            <a:spLocks noGrp="1"/>
          </p:cNvSpPr>
          <p:nvPr>
            <p:ph type="ftr" sz="quarter" idx="11"/>
          </p:nvPr>
        </p:nvSpPr>
        <p:spPr/>
        <p:txBody>
          <a:bodyPr/>
          <a:lstStyle/>
          <a:p>
            <a:r>
              <a:rPr lang="en-IN"/>
              <a:t>STUDYBIO.IN</a:t>
            </a:r>
          </a:p>
        </p:txBody>
      </p:sp>
      <p:sp>
        <p:nvSpPr>
          <p:cNvPr id="4" name="Slide Number Placeholder 3">
            <a:extLst>
              <a:ext uri="{FF2B5EF4-FFF2-40B4-BE49-F238E27FC236}">
                <a16:creationId xmlns:a16="http://schemas.microsoft.com/office/drawing/2014/main" id="{974CE207-CC7B-41F1-8345-2DE26FDF91BC}"/>
              </a:ext>
            </a:extLst>
          </p:cNvPr>
          <p:cNvSpPr>
            <a:spLocks noGrp="1"/>
          </p:cNvSpPr>
          <p:nvPr>
            <p:ph type="sldNum" sz="quarter" idx="12"/>
          </p:nvPr>
        </p:nvSpPr>
        <p:spPr/>
        <p:txBody>
          <a:bodyPr/>
          <a:lstStyle/>
          <a:p>
            <a:fld id="{0FF54DE5-C571-48E8-A5BC-B369434E2F44}" type="slidenum">
              <a:rPr lang="en-IN" smtClean="0"/>
              <a:t>11</a:t>
            </a:fld>
            <a:endParaRPr lang="en-IN"/>
          </a:p>
        </p:txBody>
      </p:sp>
      <p:pic>
        <p:nvPicPr>
          <p:cNvPr id="7172" name="Picture 4" descr="blood vessel | Definition, Anatomy, Function, &amp;amp; Types | Britannica">
            <a:extLst>
              <a:ext uri="{FF2B5EF4-FFF2-40B4-BE49-F238E27FC236}">
                <a16:creationId xmlns:a16="http://schemas.microsoft.com/office/drawing/2014/main" id="{1B4B14D0-A250-408E-B8D5-97F3C59A201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368"/>
          <a:stretch/>
        </p:blipFill>
        <p:spPr bwMode="auto">
          <a:xfrm>
            <a:off x="3289738" y="725368"/>
            <a:ext cx="5738957" cy="5223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952107"/>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AEC8-8706-4ED0-8F1D-830BEE741DFC}"/>
              </a:ext>
            </a:extLst>
          </p:cNvPr>
          <p:cNvSpPr>
            <a:spLocks noGrp="1"/>
          </p:cNvSpPr>
          <p:nvPr>
            <p:ph type="title"/>
          </p:nvPr>
        </p:nvSpPr>
        <p:spPr/>
        <p:txBody>
          <a:bodyPr/>
          <a:lstStyle/>
          <a:p>
            <a:r>
              <a:rPr lang="en-IN" dirty="0"/>
              <a:t>Blood Vessels – Arteries and arterioles</a:t>
            </a:r>
          </a:p>
        </p:txBody>
      </p:sp>
      <p:sp>
        <p:nvSpPr>
          <p:cNvPr id="3" name="Content Placeholder 2">
            <a:extLst>
              <a:ext uri="{FF2B5EF4-FFF2-40B4-BE49-F238E27FC236}">
                <a16:creationId xmlns:a16="http://schemas.microsoft.com/office/drawing/2014/main" id="{AC32AEAD-7446-4F34-A8BD-63BCDE16C151}"/>
              </a:ext>
            </a:extLst>
          </p:cNvPr>
          <p:cNvSpPr>
            <a:spLocks noGrp="1"/>
          </p:cNvSpPr>
          <p:nvPr>
            <p:ph idx="1"/>
          </p:nvPr>
        </p:nvSpPr>
        <p:spPr>
          <a:xfrm>
            <a:off x="1104900" y="1411015"/>
            <a:ext cx="9980682" cy="4945334"/>
          </a:xfrm>
        </p:spPr>
        <p:txBody>
          <a:bodyPr>
            <a:normAutofit/>
          </a:bodyPr>
          <a:lstStyle/>
          <a:p>
            <a:pPr>
              <a:spcBef>
                <a:spcPct val="0"/>
              </a:spcBef>
            </a:pPr>
            <a:r>
              <a:rPr lang="en-US" sz="2400" dirty="0">
                <a:latin typeface="+mj-lt"/>
                <a:ea typeface="+mj-ea"/>
                <a:cs typeface="+mj-cs"/>
              </a:rPr>
              <a:t>The arteries, which are strong, flexible, and resilient, carry blood away from the heart and bear the highest blood pressures.</a:t>
            </a:r>
          </a:p>
          <a:p>
            <a:pPr>
              <a:spcBef>
                <a:spcPct val="0"/>
              </a:spcBef>
            </a:pPr>
            <a:r>
              <a:rPr lang="en-US" sz="2400" dirty="0">
                <a:latin typeface="+mj-lt"/>
                <a:ea typeface="+mj-ea"/>
                <a:cs typeface="+mj-cs"/>
              </a:rPr>
              <a:t>Because arteries are elastic, they narrow (recoil) passively when the heart is relaxing between beats and thus help maintain blood pressure.</a:t>
            </a:r>
          </a:p>
          <a:p>
            <a:pPr>
              <a:spcBef>
                <a:spcPct val="0"/>
              </a:spcBef>
            </a:pPr>
            <a:r>
              <a:rPr lang="en-US" sz="2400" dirty="0">
                <a:latin typeface="+mj-lt"/>
                <a:ea typeface="+mj-ea"/>
                <a:cs typeface="+mj-cs"/>
              </a:rPr>
              <a:t>The arteries branch into smaller and smaller vessels, eventually becoming very small vessels called arterioles.</a:t>
            </a:r>
          </a:p>
          <a:p>
            <a:pPr>
              <a:spcBef>
                <a:spcPct val="0"/>
              </a:spcBef>
            </a:pPr>
            <a:r>
              <a:rPr lang="en-US" sz="2400" dirty="0">
                <a:latin typeface="+mj-lt"/>
                <a:ea typeface="+mj-ea"/>
                <a:cs typeface="+mj-cs"/>
              </a:rPr>
              <a:t>Arteries and arterioles have muscular walls that can adjust their diameter to increase or decrease blood flow to a particular part of the body.</a:t>
            </a:r>
            <a:endParaRPr lang="en-IN" sz="2400" dirty="0">
              <a:latin typeface="+mj-lt"/>
              <a:ea typeface="+mj-ea"/>
              <a:cs typeface="+mj-cs"/>
            </a:endParaRPr>
          </a:p>
        </p:txBody>
      </p:sp>
      <p:sp>
        <p:nvSpPr>
          <p:cNvPr id="4" name="Date Placeholder 3">
            <a:extLst>
              <a:ext uri="{FF2B5EF4-FFF2-40B4-BE49-F238E27FC236}">
                <a16:creationId xmlns:a16="http://schemas.microsoft.com/office/drawing/2014/main" id="{52370E82-0D7D-4269-B9CB-01FBCBF827BA}"/>
              </a:ext>
            </a:extLst>
          </p:cNvPr>
          <p:cNvSpPr>
            <a:spLocks noGrp="1"/>
          </p:cNvSpPr>
          <p:nvPr>
            <p:ph type="dt" sz="half" idx="10"/>
          </p:nvPr>
        </p:nvSpPr>
        <p:spPr/>
        <p:txBody>
          <a:bodyPr/>
          <a:lstStyle/>
          <a:p>
            <a:fld id="{4394442F-51F6-463A-B6FF-FBB86B464878}" type="datetime3">
              <a:rPr lang="en-US" smtClean="0"/>
              <a:t>24 December 2023</a:t>
            </a:fld>
            <a:endParaRPr lang="en-US"/>
          </a:p>
        </p:txBody>
      </p:sp>
      <p:sp>
        <p:nvSpPr>
          <p:cNvPr id="5" name="Footer Placeholder 4">
            <a:extLst>
              <a:ext uri="{FF2B5EF4-FFF2-40B4-BE49-F238E27FC236}">
                <a16:creationId xmlns:a16="http://schemas.microsoft.com/office/drawing/2014/main" id="{AC57DA59-4BA8-4026-919F-3C5525F225BF}"/>
              </a:ext>
            </a:extLst>
          </p:cNvPr>
          <p:cNvSpPr>
            <a:spLocks noGrp="1"/>
          </p:cNvSpPr>
          <p:nvPr>
            <p:ph type="ftr" sz="quarter" idx="11"/>
          </p:nvPr>
        </p:nvSpPr>
        <p:spPr/>
        <p:txBody>
          <a:bodyPr/>
          <a:lstStyle/>
          <a:p>
            <a:r>
              <a:rPr lang="en-IN"/>
              <a:t>STUDYBIO.IN</a:t>
            </a:r>
          </a:p>
        </p:txBody>
      </p:sp>
      <p:sp>
        <p:nvSpPr>
          <p:cNvPr id="6" name="Slide Number Placeholder 5">
            <a:extLst>
              <a:ext uri="{FF2B5EF4-FFF2-40B4-BE49-F238E27FC236}">
                <a16:creationId xmlns:a16="http://schemas.microsoft.com/office/drawing/2014/main" id="{7A21288C-1284-4E9A-A6C3-77FC31B8CBBB}"/>
              </a:ext>
            </a:extLst>
          </p:cNvPr>
          <p:cNvSpPr>
            <a:spLocks noGrp="1"/>
          </p:cNvSpPr>
          <p:nvPr>
            <p:ph type="sldNum" sz="quarter" idx="12"/>
          </p:nvPr>
        </p:nvSpPr>
        <p:spPr/>
        <p:txBody>
          <a:bodyPr/>
          <a:lstStyle/>
          <a:p>
            <a:fld id="{0FF54DE5-C571-48E8-A5BC-B369434E2F44}" type="slidenum">
              <a:rPr lang="en-IN" smtClean="0"/>
              <a:t>12</a:t>
            </a:fld>
            <a:endParaRPr lang="en-IN"/>
          </a:p>
        </p:txBody>
      </p:sp>
    </p:spTree>
    <p:extLst>
      <p:ext uri="{BB962C8B-B14F-4D97-AF65-F5344CB8AC3E}">
        <p14:creationId xmlns:p14="http://schemas.microsoft.com/office/powerpoint/2010/main" val="2162525606"/>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D56BDB-9FD1-4596-9FDB-C0ED2E9D87E7}"/>
              </a:ext>
            </a:extLst>
          </p:cNvPr>
          <p:cNvSpPr>
            <a:spLocks noGrp="1"/>
          </p:cNvSpPr>
          <p:nvPr>
            <p:ph type="dt" sz="half" idx="10"/>
          </p:nvPr>
        </p:nvSpPr>
        <p:spPr/>
        <p:txBody>
          <a:bodyPr/>
          <a:lstStyle/>
          <a:p>
            <a:fld id="{F2F844F7-6703-49F8-974D-7A8509A043EA}" type="datetime3">
              <a:rPr lang="en-US" smtClean="0"/>
              <a:t>24 December 2023</a:t>
            </a:fld>
            <a:endParaRPr lang="en-US"/>
          </a:p>
        </p:txBody>
      </p:sp>
      <p:sp>
        <p:nvSpPr>
          <p:cNvPr id="3" name="Footer Placeholder 2">
            <a:extLst>
              <a:ext uri="{FF2B5EF4-FFF2-40B4-BE49-F238E27FC236}">
                <a16:creationId xmlns:a16="http://schemas.microsoft.com/office/drawing/2014/main" id="{E2E7A7E1-2088-41E5-B342-B3FA4C6DF2A3}"/>
              </a:ext>
            </a:extLst>
          </p:cNvPr>
          <p:cNvSpPr>
            <a:spLocks noGrp="1"/>
          </p:cNvSpPr>
          <p:nvPr>
            <p:ph type="ftr" sz="quarter" idx="11"/>
          </p:nvPr>
        </p:nvSpPr>
        <p:spPr/>
        <p:txBody>
          <a:bodyPr/>
          <a:lstStyle/>
          <a:p>
            <a:r>
              <a:rPr lang="en-IN"/>
              <a:t>STUDYBIO.IN</a:t>
            </a:r>
          </a:p>
        </p:txBody>
      </p:sp>
      <p:sp>
        <p:nvSpPr>
          <p:cNvPr id="4" name="Slide Number Placeholder 3">
            <a:extLst>
              <a:ext uri="{FF2B5EF4-FFF2-40B4-BE49-F238E27FC236}">
                <a16:creationId xmlns:a16="http://schemas.microsoft.com/office/drawing/2014/main" id="{C6EC23BC-9983-4CE6-8B37-C17F427C6792}"/>
              </a:ext>
            </a:extLst>
          </p:cNvPr>
          <p:cNvSpPr>
            <a:spLocks noGrp="1"/>
          </p:cNvSpPr>
          <p:nvPr>
            <p:ph type="sldNum" sz="quarter" idx="12"/>
          </p:nvPr>
        </p:nvSpPr>
        <p:spPr/>
        <p:txBody>
          <a:bodyPr/>
          <a:lstStyle/>
          <a:p>
            <a:fld id="{0FF54DE5-C571-48E8-A5BC-B369434E2F44}" type="slidenum">
              <a:rPr lang="en-IN" smtClean="0"/>
              <a:t>13</a:t>
            </a:fld>
            <a:endParaRPr lang="en-IN"/>
          </a:p>
        </p:txBody>
      </p:sp>
      <p:pic>
        <p:nvPicPr>
          <p:cNvPr id="5124" name="Picture 4" descr="Structure And Function of Blood Vessels">
            <a:extLst>
              <a:ext uri="{FF2B5EF4-FFF2-40B4-BE49-F238E27FC236}">
                <a16:creationId xmlns:a16="http://schemas.microsoft.com/office/drawing/2014/main" id="{0647C6C5-A9D2-4253-B3DF-07D5863E7C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9738" y="481013"/>
            <a:ext cx="8772525" cy="5895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576701"/>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AEC8-8706-4ED0-8F1D-830BEE741DFC}"/>
              </a:ext>
            </a:extLst>
          </p:cNvPr>
          <p:cNvSpPr>
            <a:spLocks noGrp="1"/>
          </p:cNvSpPr>
          <p:nvPr>
            <p:ph type="title"/>
          </p:nvPr>
        </p:nvSpPr>
        <p:spPr/>
        <p:txBody>
          <a:bodyPr/>
          <a:lstStyle/>
          <a:p>
            <a:r>
              <a:rPr lang="en-IN" dirty="0"/>
              <a:t>Blood Vessels – Veins</a:t>
            </a:r>
          </a:p>
        </p:txBody>
      </p:sp>
      <p:sp>
        <p:nvSpPr>
          <p:cNvPr id="3" name="Content Placeholder 2">
            <a:extLst>
              <a:ext uri="{FF2B5EF4-FFF2-40B4-BE49-F238E27FC236}">
                <a16:creationId xmlns:a16="http://schemas.microsoft.com/office/drawing/2014/main" id="{AC32AEAD-7446-4F34-A8BD-63BCDE16C151}"/>
              </a:ext>
            </a:extLst>
          </p:cNvPr>
          <p:cNvSpPr>
            <a:spLocks noGrp="1"/>
          </p:cNvSpPr>
          <p:nvPr>
            <p:ph idx="1"/>
          </p:nvPr>
        </p:nvSpPr>
        <p:spPr>
          <a:xfrm>
            <a:off x="1104900" y="1411015"/>
            <a:ext cx="9980682" cy="4945334"/>
          </a:xfrm>
        </p:spPr>
        <p:txBody>
          <a:bodyPr>
            <a:normAutofit/>
          </a:bodyPr>
          <a:lstStyle/>
          <a:p>
            <a:pPr>
              <a:spcBef>
                <a:spcPct val="0"/>
              </a:spcBef>
            </a:pPr>
            <a:r>
              <a:rPr lang="en-US" sz="2400" dirty="0">
                <a:latin typeface="+mj-lt"/>
                <a:ea typeface="+mj-ea"/>
                <a:cs typeface="+mj-cs"/>
              </a:rPr>
              <a:t>Blood flows from the capillaries into very small veins called venules, then into the veins that lead back to the heart.</a:t>
            </a:r>
          </a:p>
          <a:p>
            <a:pPr>
              <a:spcBef>
                <a:spcPct val="0"/>
              </a:spcBef>
            </a:pPr>
            <a:r>
              <a:rPr lang="en-US" sz="2400" dirty="0">
                <a:latin typeface="+mj-lt"/>
                <a:ea typeface="+mj-ea"/>
                <a:cs typeface="+mj-cs"/>
              </a:rPr>
              <a:t>Veins have much thinner walls than do arteries, largely because the pressure in veins is so much lower.</a:t>
            </a:r>
          </a:p>
          <a:p>
            <a:pPr>
              <a:spcBef>
                <a:spcPct val="0"/>
              </a:spcBef>
            </a:pPr>
            <a:r>
              <a:rPr lang="en-US" sz="2400" dirty="0">
                <a:latin typeface="+mj-lt"/>
                <a:ea typeface="+mj-ea"/>
                <a:cs typeface="+mj-cs"/>
              </a:rPr>
              <a:t>Veins can widen (dilate) as the amount of fluid in them increases.</a:t>
            </a:r>
          </a:p>
          <a:p>
            <a:pPr>
              <a:spcBef>
                <a:spcPct val="0"/>
              </a:spcBef>
            </a:pPr>
            <a:r>
              <a:rPr lang="en-US" sz="2400" dirty="0">
                <a:latin typeface="+mj-lt"/>
                <a:ea typeface="+mj-ea"/>
                <a:cs typeface="+mj-cs"/>
              </a:rPr>
              <a:t>Some veins, particularly veins in the legs, have valves in them, to prevent blood from flowing backward.</a:t>
            </a:r>
          </a:p>
          <a:p>
            <a:pPr>
              <a:spcBef>
                <a:spcPct val="0"/>
              </a:spcBef>
            </a:pPr>
            <a:r>
              <a:rPr lang="en-US" sz="2400" dirty="0">
                <a:latin typeface="+mj-lt"/>
                <a:ea typeface="+mj-ea"/>
                <a:cs typeface="+mj-cs"/>
              </a:rPr>
              <a:t>When these valves leak, the backflow of blood can cause the veins to stretch and become elongated and convoluted (tortuous). Stretched, tortuous veins near the body’s surface are called varicose veins.</a:t>
            </a:r>
            <a:endParaRPr lang="en-IN" sz="2400" dirty="0">
              <a:latin typeface="+mj-lt"/>
              <a:ea typeface="+mj-ea"/>
              <a:cs typeface="+mj-cs"/>
            </a:endParaRPr>
          </a:p>
        </p:txBody>
      </p:sp>
      <p:sp>
        <p:nvSpPr>
          <p:cNvPr id="4" name="Date Placeholder 3">
            <a:extLst>
              <a:ext uri="{FF2B5EF4-FFF2-40B4-BE49-F238E27FC236}">
                <a16:creationId xmlns:a16="http://schemas.microsoft.com/office/drawing/2014/main" id="{52370E82-0D7D-4269-B9CB-01FBCBF827BA}"/>
              </a:ext>
            </a:extLst>
          </p:cNvPr>
          <p:cNvSpPr>
            <a:spLocks noGrp="1"/>
          </p:cNvSpPr>
          <p:nvPr>
            <p:ph type="dt" sz="half" idx="10"/>
          </p:nvPr>
        </p:nvSpPr>
        <p:spPr/>
        <p:txBody>
          <a:bodyPr/>
          <a:lstStyle/>
          <a:p>
            <a:fld id="{E69733E9-59D9-4E08-9431-10A5FD9F2754}" type="datetime3">
              <a:rPr lang="en-US" smtClean="0"/>
              <a:t>24 December 2023</a:t>
            </a:fld>
            <a:endParaRPr lang="en-US"/>
          </a:p>
        </p:txBody>
      </p:sp>
      <p:sp>
        <p:nvSpPr>
          <p:cNvPr id="5" name="Footer Placeholder 4">
            <a:extLst>
              <a:ext uri="{FF2B5EF4-FFF2-40B4-BE49-F238E27FC236}">
                <a16:creationId xmlns:a16="http://schemas.microsoft.com/office/drawing/2014/main" id="{AC57DA59-4BA8-4026-919F-3C5525F225BF}"/>
              </a:ext>
            </a:extLst>
          </p:cNvPr>
          <p:cNvSpPr>
            <a:spLocks noGrp="1"/>
          </p:cNvSpPr>
          <p:nvPr>
            <p:ph type="ftr" sz="quarter" idx="11"/>
          </p:nvPr>
        </p:nvSpPr>
        <p:spPr/>
        <p:txBody>
          <a:bodyPr/>
          <a:lstStyle/>
          <a:p>
            <a:r>
              <a:rPr lang="en-IN"/>
              <a:t>STUDYBIO.IN</a:t>
            </a:r>
          </a:p>
        </p:txBody>
      </p:sp>
      <p:sp>
        <p:nvSpPr>
          <p:cNvPr id="6" name="Slide Number Placeholder 5">
            <a:extLst>
              <a:ext uri="{FF2B5EF4-FFF2-40B4-BE49-F238E27FC236}">
                <a16:creationId xmlns:a16="http://schemas.microsoft.com/office/drawing/2014/main" id="{7A21288C-1284-4E9A-A6C3-77FC31B8CBBB}"/>
              </a:ext>
            </a:extLst>
          </p:cNvPr>
          <p:cNvSpPr>
            <a:spLocks noGrp="1"/>
          </p:cNvSpPr>
          <p:nvPr>
            <p:ph type="sldNum" sz="quarter" idx="12"/>
          </p:nvPr>
        </p:nvSpPr>
        <p:spPr/>
        <p:txBody>
          <a:bodyPr/>
          <a:lstStyle/>
          <a:p>
            <a:fld id="{0FF54DE5-C571-48E8-A5BC-B369434E2F44}" type="slidenum">
              <a:rPr lang="en-IN" smtClean="0"/>
              <a:t>14</a:t>
            </a:fld>
            <a:endParaRPr lang="en-IN"/>
          </a:p>
        </p:txBody>
      </p:sp>
    </p:spTree>
    <p:extLst>
      <p:ext uri="{BB962C8B-B14F-4D97-AF65-F5344CB8AC3E}">
        <p14:creationId xmlns:p14="http://schemas.microsoft.com/office/powerpoint/2010/main" val="888082089"/>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DA4CDA-63FD-476C-8BB3-41A51BE8D63B}"/>
              </a:ext>
            </a:extLst>
          </p:cNvPr>
          <p:cNvSpPr>
            <a:spLocks noGrp="1"/>
          </p:cNvSpPr>
          <p:nvPr>
            <p:ph type="dt" sz="half" idx="10"/>
          </p:nvPr>
        </p:nvSpPr>
        <p:spPr/>
        <p:txBody>
          <a:bodyPr/>
          <a:lstStyle/>
          <a:p>
            <a:fld id="{3E5D04E4-49BC-4463-BCE6-33B3D3686AE6}" type="datetime3">
              <a:rPr lang="en-US" smtClean="0"/>
              <a:t>24 December 2023</a:t>
            </a:fld>
            <a:endParaRPr lang="en-US"/>
          </a:p>
        </p:txBody>
      </p:sp>
      <p:sp>
        <p:nvSpPr>
          <p:cNvPr id="3" name="Footer Placeholder 2">
            <a:extLst>
              <a:ext uri="{FF2B5EF4-FFF2-40B4-BE49-F238E27FC236}">
                <a16:creationId xmlns:a16="http://schemas.microsoft.com/office/drawing/2014/main" id="{02A2D412-7843-4276-9D8F-10BC48398A41}"/>
              </a:ext>
            </a:extLst>
          </p:cNvPr>
          <p:cNvSpPr>
            <a:spLocks noGrp="1"/>
          </p:cNvSpPr>
          <p:nvPr>
            <p:ph type="ftr" sz="quarter" idx="11"/>
          </p:nvPr>
        </p:nvSpPr>
        <p:spPr/>
        <p:txBody>
          <a:bodyPr/>
          <a:lstStyle/>
          <a:p>
            <a:r>
              <a:rPr lang="en-IN"/>
              <a:t>STUDYBIO.IN</a:t>
            </a:r>
          </a:p>
        </p:txBody>
      </p:sp>
      <p:sp>
        <p:nvSpPr>
          <p:cNvPr id="4" name="Slide Number Placeholder 3">
            <a:extLst>
              <a:ext uri="{FF2B5EF4-FFF2-40B4-BE49-F238E27FC236}">
                <a16:creationId xmlns:a16="http://schemas.microsoft.com/office/drawing/2014/main" id="{83316A4F-1011-4D0B-AED5-30D60ABBD003}"/>
              </a:ext>
            </a:extLst>
          </p:cNvPr>
          <p:cNvSpPr>
            <a:spLocks noGrp="1"/>
          </p:cNvSpPr>
          <p:nvPr>
            <p:ph type="sldNum" sz="quarter" idx="12"/>
          </p:nvPr>
        </p:nvSpPr>
        <p:spPr/>
        <p:txBody>
          <a:bodyPr/>
          <a:lstStyle/>
          <a:p>
            <a:fld id="{0FF54DE5-C571-48E8-A5BC-B369434E2F44}" type="slidenum">
              <a:rPr lang="en-IN" smtClean="0"/>
              <a:t>15</a:t>
            </a:fld>
            <a:endParaRPr lang="en-IN"/>
          </a:p>
        </p:txBody>
      </p:sp>
      <p:pic>
        <p:nvPicPr>
          <p:cNvPr id="6146" name="Picture 2" descr="BLOOD VESSELS - Bioscience Notes">
            <a:extLst>
              <a:ext uri="{FF2B5EF4-FFF2-40B4-BE49-F238E27FC236}">
                <a16:creationId xmlns:a16="http://schemas.microsoft.com/office/drawing/2014/main" id="{217E1383-1017-4C8E-A628-08464586A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2100" y="181473"/>
            <a:ext cx="9067800" cy="620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235664"/>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AEC8-8706-4ED0-8F1D-830BEE741DFC}"/>
              </a:ext>
            </a:extLst>
          </p:cNvPr>
          <p:cNvSpPr>
            <a:spLocks noGrp="1"/>
          </p:cNvSpPr>
          <p:nvPr>
            <p:ph type="title"/>
          </p:nvPr>
        </p:nvSpPr>
        <p:spPr/>
        <p:txBody>
          <a:bodyPr/>
          <a:lstStyle/>
          <a:p>
            <a:r>
              <a:rPr lang="en-IN" dirty="0"/>
              <a:t>Blood Vessels – </a:t>
            </a:r>
            <a:r>
              <a:rPr lang="en-US" sz="2800" dirty="0">
                <a:latin typeface="+mj-lt"/>
                <a:ea typeface="+mj-ea"/>
                <a:cs typeface="+mj-cs"/>
              </a:rPr>
              <a:t>Capillaries</a:t>
            </a:r>
            <a:endParaRPr lang="en-IN" dirty="0"/>
          </a:p>
        </p:txBody>
      </p:sp>
      <p:sp>
        <p:nvSpPr>
          <p:cNvPr id="3" name="Content Placeholder 2">
            <a:extLst>
              <a:ext uri="{FF2B5EF4-FFF2-40B4-BE49-F238E27FC236}">
                <a16:creationId xmlns:a16="http://schemas.microsoft.com/office/drawing/2014/main" id="{AC32AEAD-7446-4F34-A8BD-63BCDE16C151}"/>
              </a:ext>
            </a:extLst>
          </p:cNvPr>
          <p:cNvSpPr>
            <a:spLocks noGrp="1"/>
          </p:cNvSpPr>
          <p:nvPr>
            <p:ph idx="1"/>
          </p:nvPr>
        </p:nvSpPr>
        <p:spPr>
          <a:xfrm>
            <a:off x="1104900" y="1411015"/>
            <a:ext cx="9980682" cy="4945334"/>
          </a:xfrm>
        </p:spPr>
        <p:txBody>
          <a:bodyPr>
            <a:normAutofit/>
          </a:bodyPr>
          <a:lstStyle/>
          <a:p>
            <a:pPr>
              <a:spcBef>
                <a:spcPct val="0"/>
              </a:spcBef>
            </a:pPr>
            <a:r>
              <a:rPr lang="en-US" sz="2400" dirty="0">
                <a:latin typeface="+mj-lt"/>
                <a:ea typeface="+mj-ea"/>
                <a:cs typeface="+mj-cs"/>
              </a:rPr>
              <a:t>Capillaries are tiny, extremely thin-walled vessels that act as a bridge between arteries (which carry blood away from the heart) and veins (which carry blood back to the heart).</a:t>
            </a:r>
          </a:p>
          <a:p>
            <a:pPr>
              <a:spcBef>
                <a:spcPct val="0"/>
              </a:spcBef>
            </a:pPr>
            <a:r>
              <a:rPr lang="en-US" sz="2400" dirty="0">
                <a:latin typeface="+mj-lt"/>
                <a:ea typeface="+mj-ea"/>
                <a:cs typeface="+mj-cs"/>
              </a:rPr>
              <a:t>The thin walls of the capillaries allow oxygen and nutrients to pass from the blood into tissues and allow waste products to pass from tissues into the blood.</a:t>
            </a:r>
            <a:endParaRPr lang="en-IN" sz="2400" dirty="0">
              <a:latin typeface="+mj-lt"/>
              <a:ea typeface="+mj-ea"/>
              <a:cs typeface="+mj-cs"/>
            </a:endParaRPr>
          </a:p>
        </p:txBody>
      </p:sp>
      <p:sp>
        <p:nvSpPr>
          <p:cNvPr id="4" name="Date Placeholder 3">
            <a:extLst>
              <a:ext uri="{FF2B5EF4-FFF2-40B4-BE49-F238E27FC236}">
                <a16:creationId xmlns:a16="http://schemas.microsoft.com/office/drawing/2014/main" id="{52370E82-0D7D-4269-B9CB-01FBCBF827BA}"/>
              </a:ext>
            </a:extLst>
          </p:cNvPr>
          <p:cNvSpPr>
            <a:spLocks noGrp="1"/>
          </p:cNvSpPr>
          <p:nvPr>
            <p:ph type="dt" sz="half" idx="10"/>
          </p:nvPr>
        </p:nvSpPr>
        <p:spPr/>
        <p:txBody>
          <a:bodyPr/>
          <a:lstStyle/>
          <a:p>
            <a:fld id="{12751560-882F-48ED-B1DD-2CD089C48A5A}" type="datetime3">
              <a:rPr lang="en-US" smtClean="0"/>
              <a:t>24 December 2023</a:t>
            </a:fld>
            <a:endParaRPr lang="en-US"/>
          </a:p>
        </p:txBody>
      </p:sp>
      <p:sp>
        <p:nvSpPr>
          <p:cNvPr id="5" name="Footer Placeholder 4">
            <a:extLst>
              <a:ext uri="{FF2B5EF4-FFF2-40B4-BE49-F238E27FC236}">
                <a16:creationId xmlns:a16="http://schemas.microsoft.com/office/drawing/2014/main" id="{AC57DA59-4BA8-4026-919F-3C5525F225BF}"/>
              </a:ext>
            </a:extLst>
          </p:cNvPr>
          <p:cNvSpPr>
            <a:spLocks noGrp="1"/>
          </p:cNvSpPr>
          <p:nvPr>
            <p:ph type="ftr" sz="quarter" idx="11"/>
          </p:nvPr>
        </p:nvSpPr>
        <p:spPr/>
        <p:txBody>
          <a:bodyPr/>
          <a:lstStyle/>
          <a:p>
            <a:r>
              <a:rPr lang="en-IN"/>
              <a:t>STUDYBIO.IN</a:t>
            </a:r>
          </a:p>
        </p:txBody>
      </p:sp>
      <p:sp>
        <p:nvSpPr>
          <p:cNvPr id="6" name="Slide Number Placeholder 5">
            <a:extLst>
              <a:ext uri="{FF2B5EF4-FFF2-40B4-BE49-F238E27FC236}">
                <a16:creationId xmlns:a16="http://schemas.microsoft.com/office/drawing/2014/main" id="{7A21288C-1284-4E9A-A6C3-77FC31B8CBBB}"/>
              </a:ext>
            </a:extLst>
          </p:cNvPr>
          <p:cNvSpPr>
            <a:spLocks noGrp="1"/>
          </p:cNvSpPr>
          <p:nvPr>
            <p:ph type="sldNum" sz="quarter" idx="12"/>
          </p:nvPr>
        </p:nvSpPr>
        <p:spPr/>
        <p:txBody>
          <a:bodyPr/>
          <a:lstStyle/>
          <a:p>
            <a:fld id="{0FF54DE5-C571-48E8-A5BC-B369434E2F44}" type="slidenum">
              <a:rPr lang="en-IN" smtClean="0"/>
              <a:t>16</a:t>
            </a:fld>
            <a:endParaRPr lang="en-IN"/>
          </a:p>
        </p:txBody>
      </p:sp>
    </p:spTree>
    <p:extLst>
      <p:ext uri="{BB962C8B-B14F-4D97-AF65-F5344CB8AC3E}">
        <p14:creationId xmlns:p14="http://schemas.microsoft.com/office/powerpoint/2010/main" val="3855563274"/>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3.xml><?xml version="1.0" encoding="utf-8"?>
<ds:datastoreItem xmlns:ds="http://schemas.openxmlformats.org/officeDocument/2006/customXml" ds:itemID="{8CDDBB83-77C1-4099-A0AA-289882E745E2}">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2190</TotalTime>
  <Words>831</Words>
  <Application>Microsoft Office PowerPoint</Application>
  <PresentationFormat>Widescreen</PresentationFormat>
  <Paragraphs>108</Paragraphs>
  <Slides>16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Euphemia</vt:lpstr>
      <vt:lpstr>Plantagenet Cherokee</vt:lpstr>
      <vt:lpstr>Times New Roman</vt:lpstr>
      <vt:lpstr>Wingdings</vt:lpstr>
      <vt:lpstr>Academic Literature 16x9</vt:lpstr>
      <vt:lpstr>PowerPoint Presentation</vt:lpstr>
      <vt:lpstr>BODY FLUID AND CIRCULATION </vt:lpstr>
      <vt:lpstr>Circulatory Pathways – There are two types of circulatory systems:</vt:lpstr>
      <vt:lpstr>Types of heart &amp; circulation in vertebrates</vt:lpstr>
      <vt:lpstr>Human Circulatory System</vt:lpstr>
      <vt:lpstr>PowerPoint Presentation</vt:lpstr>
      <vt:lpstr>PowerPoint Presentation</vt:lpstr>
      <vt:lpstr>Human Circulatory System</vt:lpstr>
      <vt:lpstr>PowerPoint Presentation</vt:lpstr>
      <vt:lpstr>Blood Vessels</vt:lpstr>
      <vt:lpstr>PowerPoint Presentation</vt:lpstr>
      <vt:lpstr>Blood Vessels – Arteries and arterioles</vt:lpstr>
      <vt:lpstr>PowerPoint Presentation</vt:lpstr>
      <vt:lpstr>Blood Vessels – Veins</vt:lpstr>
      <vt:lpstr>PowerPoint Presentation</vt:lpstr>
      <vt:lpstr>Blood Vessels – Capillaries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 Layout</dc:title>
  <dc:creator>sammar delhi</dc:creator>
  <cp:lastModifiedBy>samar4edu@gmail.com</cp:lastModifiedBy>
  <cp:revision>45</cp:revision>
  <dcterms:created xsi:type="dcterms:W3CDTF">2021-06-19T10:59:27Z</dcterms:created>
  <dcterms:modified xsi:type="dcterms:W3CDTF">2023-12-24T05:52:06Z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