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60" r:id="rId3"/>
    <p:sldId id="280" r:id="rId4"/>
    <p:sldId id="286" r:id="rId5"/>
    <p:sldId id="271" r:id="rId6"/>
    <p:sldId id="281" r:id="rId7"/>
    <p:sldId id="272" r:id="rId8"/>
    <p:sldId id="282" r:id="rId9"/>
    <p:sldId id="283" r:id="rId10"/>
    <p:sldId id="284" r:id="rId11"/>
    <p:sldId id="28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 lang="en-US"/>
              <a:t>12/24/2023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 lang="en-US"/>
              <a:t>12/24/2023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12/24/2023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/>
          <a:lstStyle/>
          <a:p>
            <a:fld id="{2CCFE9AC-F15C-4FA0-A6F1-298829FA691D}" type="datetimeFigureOut">
              <a:rPr lang="en-US"/>
              <a:t>12/24/2023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12/24/2023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J5K78_TIEY&amp;t=54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LOgjxjshg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SEXUAL REPRODUCTION IN FLOWERING PLANTS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CLASS XII</a:t>
            </a:r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80160" y="482955"/>
            <a:ext cx="9628632" cy="136211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 Reproductive Organ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68783" y="1845068"/>
            <a:ext cx="9628632" cy="398621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Pistil/gynoecium/carpel represents the female reproductive unit of the plant.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may consist of one carpel that is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monocarpellary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or more than one couple that is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multicarpellary.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When the number of carpel is more than one, the gynoecium may be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syncarpous (joined/fused)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apocarpous (free).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Each carpel has three parts: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Ovary- The basal, swollen part in which ovules are present.</a:t>
            </a:r>
          </a:p>
          <a:p>
            <a:pPr marL="90000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Style- The elongated filamentous part.</a:t>
            </a:r>
          </a:p>
          <a:p>
            <a:pPr marL="90000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Stigma- Distal part which acts as a platform for lending of pollen grains.</a:t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Gynoecium - Parts of Flower | Botany">
            <a:extLst>
              <a:ext uri="{FF2B5EF4-FFF2-40B4-BE49-F238E27FC236}">
                <a16:creationId xmlns:a16="http://schemas.microsoft.com/office/drawing/2014/main" id="{7D76D210-924C-4CE4-85DC-E784573ECA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4"/>
          <a:stretch/>
        </p:blipFill>
        <p:spPr bwMode="auto">
          <a:xfrm>
            <a:off x="9795890" y="1962615"/>
            <a:ext cx="1848051" cy="465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hupender\Videos\flowering-plants-4 (1).png">
            <a:extLst>
              <a:ext uri="{FF2B5EF4-FFF2-40B4-BE49-F238E27FC236}">
                <a16:creationId xmlns:a16="http://schemas.microsoft.com/office/drawing/2014/main" id="{12BC99D9-162D-4041-976B-7939C40A6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2765" y="706544"/>
            <a:ext cx="9586470" cy="5605045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40BB0C-AA1A-4E0C-802B-B39AD7841E81}"/>
              </a:ext>
            </a:extLst>
          </p:cNvPr>
          <p:cNvSpPr txBox="1"/>
          <p:nvPr/>
        </p:nvSpPr>
        <p:spPr>
          <a:xfrm>
            <a:off x="2785241" y="5966790"/>
            <a:ext cx="6716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CLICK HERE FOR THE VIDEO, STRUCTURE OF FLOWER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01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80160" y="482955"/>
            <a:ext cx="9628632" cy="136211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 Reproductive Organ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280160" y="1845068"/>
            <a:ext cx="10328260" cy="398621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ovary encloses one or more cavities called the ovarian cavity or locule inside.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Placenta is the tissue seen in the locule that bears the ovule (megasporangium).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number of ovules in the ovary may be one (for example: Mango, rice, wheat) or many ovules (for example: Watermelon, Banana etc.)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What is placenta in The Gynoecium of a flower - Biology - - 9585225 |  Meritnation.com">
            <a:extLst>
              <a:ext uri="{FF2B5EF4-FFF2-40B4-BE49-F238E27FC236}">
                <a16:creationId xmlns:a16="http://schemas.microsoft.com/office/drawing/2014/main" id="{B254EA8A-C677-4480-9EBB-99FB7E5176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3"/>
          <a:stretch/>
        </p:blipFill>
        <p:spPr bwMode="auto">
          <a:xfrm>
            <a:off x="6286501" y="4253848"/>
            <a:ext cx="3783051" cy="252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earn Placentation in 3 minutes.">
            <a:extLst>
              <a:ext uri="{FF2B5EF4-FFF2-40B4-BE49-F238E27FC236}">
                <a16:creationId xmlns:a16="http://schemas.microsoft.com/office/drawing/2014/main" id="{F431C8FF-7E31-4097-B11B-440BAE45E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099" y="4253848"/>
            <a:ext cx="3285383" cy="252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5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A4BF2-5B19-4667-9402-3C00C1F01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Ovule And Female Gametophyte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BB055-C1CA-4A4C-BCEA-F8F6497C5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31" y="2275162"/>
            <a:ext cx="11718440" cy="398621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ovule is a small structure attached to the placenta by means of stalk called 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funicle.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body of the ovule fuses with funicle in the region called 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helium.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ovule contains a mass of thin walled parenchymatous cells called 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nucellus.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nucellus is protected by two multicellular coats called 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integuments except the tip leaving a small opening called micropyle.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basal portion of the nucellus is called 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chalaza that lies just opposite to the micropyle.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  <a:hlinkClick r:id="rId2"/>
              </a:rPr>
              <a:t>CLICK HERE FOR THE VIDEO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l">
              <a:buNone/>
            </a:pP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84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A4BF2-5B19-4667-9402-3C00C1F01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Ovule And Female Gametophyte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BB055-C1CA-4A4C-BCEA-F8F6497C5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31" y="2275162"/>
            <a:ext cx="11718440" cy="398621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Cells of nucellus are rich in reserve food material. There is generally a single embryo sac (haploid female gametophyte) located in the nucellus formed from the megaspore mother cell through meiosis.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Female gametophyte or embryo sac is embedded in the micropylar region of nucellus.</a:t>
            </a:r>
          </a:p>
          <a:p>
            <a:pPr marL="0" indent="0" algn="l">
              <a:buNone/>
            </a:pP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3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BF155-54B0-45CD-86DA-1806F399F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Megasporogenesis: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07C20-3472-4B8C-89C9-62223400B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94" y="2117177"/>
            <a:ext cx="11856874" cy="4740823"/>
          </a:xfrm>
        </p:spPr>
        <p:txBody>
          <a:bodyPr>
            <a:normAutofit/>
          </a:bodyPr>
          <a:lstStyle/>
          <a:p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The process of formation of haploid megaspores from the diploid megaspore mother cell (MMC) is called 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megasporogenesis.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single megaspore mother cell (MMC) is differentiated in the micropylar region of the nucellus of the ovule. This cell is large and contains dense cytoplasm and prominent nucleus.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MMC undergoes meiosis and forms a cluster of four haploid cells called megaspore tetrad.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Three degenerate and only one megaspore becomes functional.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functional megaspore enlarges to form embryo sac.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method of embryo sac formation from a single megaspore is termed as monosporic development.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12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given figure shows megasporogenesis and development of typical female  gametophyte in a angiosperms. Which of the following options is right in  which all divisions (D_(1) to D_(5)) and structure (S) are">
            <a:extLst>
              <a:ext uri="{FF2B5EF4-FFF2-40B4-BE49-F238E27FC236}">
                <a16:creationId xmlns:a16="http://schemas.microsoft.com/office/drawing/2014/main" id="{813A4B59-FCF6-48EF-96FB-36DE041E5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3"/>
            <a:ext cx="12192000" cy="649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56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77C7-595A-445E-8216-C301FB3F1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female gametophyte: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69865-47C4-4C23-BF60-2D19CAF66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functional megaspore forms female gametophyte or embryo sac.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nucleus of functional megaspore divides mitotically to form two nuclei which move to the opposite poles forming 2 nucleate embryo sac.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Two successive mitotic divisions in each of these two nuclei results in the formation of a 8-nucleate embryo sac.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Cell wall formation starts at the eight-nucleate stage, resulting in the formation of a typical female gametophyte or embryo sac.</a:t>
            </a:r>
          </a:p>
        </p:txBody>
      </p:sp>
    </p:spTree>
    <p:extLst>
      <p:ext uri="{BB962C8B-B14F-4D97-AF65-F5344CB8AC3E}">
        <p14:creationId xmlns:p14="http://schemas.microsoft.com/office/powerpoint/2010/main" val="11205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77C7-595A-445E-8216-C301FB3F1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female gametophyte: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69865-47C4-4C23-BF60-2D19CAF66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cells are grouped together at the micropylar end to form egg apparatus consisting of two synergids and one egg cell (female gamete).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cells are grouped together at the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chalazal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end and are called antipodals cells.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remaining two nuclei are called polar nuclei, they move to the centre of embryo sac and fuse to form diploid secondary nucleus (Central cell).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Hence, a typical angiosperm embryo sac (female gametophyte) is 8- nucleate and 7-celled.</a:t>
            </a:r>
          </a:p>
        </p:txBody>
      </p:sp>
    </p:spTree>
    <p:extLst>
      <p:ext uri="{BB962C8B-B14F-4D97-AF65-F5344CB8AC3E}">
        <p14:creationId xmlns:p14="http://schemas.microsoft.com/office/powerpoint/2010/main" val="361927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hupender\Videos\flowering-plants-5.png">
            <a:extLst>
              <a:ext uri="{FF2B5EF4-FFF2-40B4-BE49-F238E27FC236}">
                <a16:creationId xmlns:a16="http://schemas.microsoft.com/office/drawing/2014/main" id="{CDCC1EB0-3C2E-4581-A48C-12FA34410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0" y="255699"/>
            <a:ext cx="8001000" cy="6346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27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ducational subjects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7.potx" id="{6B18C398-4F76-4BDC-B8A4-D02A96E0AA82}" vid="{FBF1AC64-E511-41D2-AA23-0E693E79CD77}"/>
    </a:ext>
  </a:extLst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Educational subjects presentation, chalkboard illustrations design (widescreen)</Template>
  <TotalTime>501</TotalTime>
  <Words>602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Times New Roman</vt:lpstr>
      <vt:lpstr>Wingdings</vt:lpstr>
      <vt:lpstr>Educational subjects 16x9</vt:lpstr>
      <vt:lpstr>SEXUAL REPRODUCTION IN FLOWERING PLANTS</vt:lpstr>
      <vt:lpstr>Female Reproductive Organ</vt:lpstr>
      <vt:lpstr>PowerPoint Presentation</vt:lpstr>
      <vt:lpstr>Female Reproductive Organ</vt:lpstr>
      <vt:lpstr>Development of Ovule And Female Gametophyte</vt:lpstr>
      <vt:lpstr>Development of Ovule And Female Gametophyte</vt:lpstr>
      <vt:lpstr>Megasporogenesis:</vt:lpstr>
      <vt:lpstr>PowerPoint Presentation</vt:lpstr>
      <vt:lpstr>Development of female gametophyte:</vt:lpstr>
      <vt:lpstr>Development of female gametophyte: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sammar delhi</dc:creator>
  <cp:lastModifiedBy>samar4edu@gmail.com</cp:lastModifiedBy>
  <cp:revision>21</cp:revision>
  <dcterms:created xsi:type="dcterms:W3CDTF">2021-06-19T11:01:37Z</dcterms:created>
  <dcterms:modified xsi:type="dcterms:W3CDTF">2023-12-24T06:09:55Z</dcterms:modified>
</cp:coreProperties>
</file>