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handoutMasterIdLst>
    <p:handoutMasterId r:id="rId25"/>
  </p:handoutMasterIdLst>
  <p:sldIdLst>
    <p:sldId id="258" r:id="rId2"/>
    <p:sldId id="260" r:id="rId3"/>
    <p:sldId id="305" r:id="rId4"/>
    <p:sldId id="307" r:id="rId5"/>
    <p:sldId id="270" r:id="rId6"/>
    <p:sldId id="293" r:id="rId7"/>
    <p:sldId id="281" r:id="rId8"/>
    <p:sldId id="294" r:id="rId9"/>
    <p:sldId id="271" r:id="rId10"/>
    <p:sldId id="297" r:id="rId11"/>
    <p:sldId id="284" r:id="rId12"/>
    <p:sldId id="285" r:id="rId13"/>
    <p:sldId id="296" r:id="rId14"/>
    <p:sldId id="282" r:id="rId15"/>
    <p:sldId id="283" r:id="rId16"/>
    <p:sldId id="306" r:id="rId17"/>
    <p:sldId id="301" r:id="rId18"/>
    <p:sldId id="298" r:id="rId19"/>
    <p:sldId id="299" r:id="rId20"/>
    <p:sldId id="302" r:id="rId21"/>
    <p:sldId id="303" r:id="rId22"/>
    <p:sldId id="304"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32" autoAdjust="0"/>
    <p:restoredTop sz="94660"/>
  </p:normalViewPr>
  <p:slideViewPr>
    <p:cSldViewPr snapToGrid="0">
      <p:cViewPr varScale="1">
        <p:scale>
          <a:sx n="63" d="100"/>
          <a:sy n="63" d="100"/>
        </p:scale>
        <p:origin x="688" y="56"/>
      </p:cViewPr>
      <p:guideLst/>
    </p:cSldViewPr>
  </p:slideViewPr>
  <p:notesTextViewPr>
    <p:cViewPr>
      <p:scale>
        <a:sx n="1" d="1"/>
        <a:sy n="1" d="1"/>
      </p:scale>
      <p:origin x="0" y="0"/>
    </p:cViewPr>
  </p:notesTextViewPr>
  <p:notesViewPr>
    <p:cSldViewPr snapToGrid="0">
      <p:cViewPr varScale="1">
        <p:scale>
          <a:sx n="65" d="100"/>
          <a:sy n="65" d="100"/>
        </p:scale>
        <p:origin x="2784"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image" Target="../media/image9.jpeg"/></Relationships>
</file>

<file path=ppt/diagrams/_rels/data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image" Target="../media/image12.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image" Target="../media/image9.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image" Target="../media/image12.jpe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8C12526-171A-4718-8E44-CA22ED2EB4B1}" type="doc">
      <dgm:prSet loTypeId="urn:microsoft.com/office/officeart/2011/layout/RadialPictureList" loCatId="picture" qsTypeId="urn:microsoft.com/office/officeart/2005/8/quickstyle/simple1" qsCatId="simple" csTypeId="urn:microsoft.com/office/officeart/2005/8/colors/colorful1" csCatId="colorful" phldr="1"/>
      <dgm:spPr/>
      <dgm:t>
        <a:bodyPr/>
        <a:lstStyle/>
        <a:p>
          <a:endParaRPr lang="en-IN"/>
        </a:p>
      </dgm:t>
    </dgm:pt>
    <dgm:pt modelId="{A646A4B6-BB6B-49B4-A200-D41FD3D2AFEB}">
      <dgm:prSet phldrT="[Text]"/>
      <dgm:spPr/>
      <dgm:t>
        <a:bodyPr/>
        <a:lstStyle/>
        <a:p>
          <a:r>
            <a:rPr lang="en-IN" dirty="0"/>
            <a:t>TRUE FRUITS</a:t>
          </a:r>
        </a:p>
      </dgm:t>
    </dgm:pt>
    <dgm:pt modelId="{3F5BACDB-EDE8-4118-862D-144F399329E3}" type="parTrans" cxnId="{F8CCCEC9-1E27-4DE9-96C0-18A001C6E5F3}">
      <dgm:prSet/>
      <dgm:spPr/>
      <dgm:t>
        <a:bodyPr/>
        <a:lstStyle/>
        <a:p>
          <a:endParaRPr lang="en-IN"/>
        </a:p>
      </dgm:t>
    </dgm:pt>
    <dgm:pt modelId="{EE12C3C5-0EBE-4529-8C59-596CD9E03454}" type="sibTrans" cxnId="{F8CCCEC9-1E27-4DE9-96C0-18A001C6E5F3}">
      <dgm:prSet/>
      <dgm:spPr/>
      <dgm:t>
        <a:bodyPr/>
        <a:lstStyle/>
        <a:p>
          <a:endParaRPr lang="en-IN"/>
        </a:p>
      </dgm:t>
    </dgm:pt>
    <dgm:pt modelId="{1F709F28-25E7-4DC4-B846-F8B656FCE3D1}">
      <dgm:prSet phldrT="[Text]"/>
      <dgm:spPr/>
      <dgm:t>
        <a:bodyPr/>
        <a:lstStyle/>
        <a:p>
          <a:r>
            <a:rPr lang="en-IN" dirty="0"/>
            <a:t>MANGO</a:t>
          </a:r>
        </a:p>
      </dgm:t>
    </dgm:pt>
    <dgm:pt modelId="{F17E6F4B-1E35-46A7-8A2C-B582DE037573}" type="parTrans" cxnId="{89649CF5-4F61-44C8-8D58-87E3FC797353}">
      <dgm:prSet/>
      <dgm:spPr/>
      <dgm:t>
        <a:bodyPr/>
        <a:lstStyle/>
        <a:p>
          <a:endParaRPr lang="en-IN"/>
        </a:p>
      </dgm:t>
    </dgm:pt>
    <dgm:pt modelId="{E1B9EC44-CFDA-4AB2-B91A-5275F6F7032D}" type="sibTrans" cxnId="{89649CF5-4F61-44C8-8D58-87E3FC797353}">
      <dgm:prSet/>
      <dgm:spPr/>
      <dgm:t>
        <a:bodyPr/>
        <a:lstStyle/>
        <a:p>
          <a:endParaRPr lang="en-IN"/>
        </a:p>
      </dgm:t>
    </dgm:pt>
    <dgm:pt modelId="{877FF25A-04F2-4789-9369-09BB7788E598}">
      <dgm:prSet phldrT="[Text]"/>
      <dgm:spPr/>
      <dgm:t>
        <a:bodyPr/>
        <a:lstStyle/>
        <a:p>
          <a:r>
            <a:rPr lang="en-IN" dirty="0"/>
            <a:t>KIWI</a:t>
          </a:r>
        </a:p>
      </dgm:t>
    </dgm:pt>
    <dgm:pt modelId="{674D857B-ECEC-4F3C-8571-BE20FD5DC19D}" type="parTrans" cxnId="{CA24BF33-6EE1-4166-8CF9-6B37E7BD6BC3}">
      <dgm:prSet/>
      <dgm:spPr/>
      <dgm:t>
        <a:bodyPr/>
        <a:lstStyle/>
        <a:p>
          <a:endParaRPr lang="en-IN"/>
        </a:p>
      </dgm:t>
    </dgm:pt>
    <dgm:pt modelId="{CDEE3F1C-4B92-428A-9DB3-C02BFCAABF6A}" type="sibTrans" cxnId="{CA24BF33-6EE1-4166-8CF9-6B37E7BD6BC3}">
      <dgm:prSet/>
      <dgm:spPr/>
      <dgm:t>
        <a:bodyPr/>
        <a:lstStyle/>
        <a:p>
          <a:endParaRPr lang="en-IN"/>
        </a:p>
      </dgm:t>
    </dgm:pt>
    <dgm:pt modelId="{F7C8EAA7-CAB0-4463-8F6F-EBA82BADF8E9}">
      <dgm:prSet phldrT="[Text]"/>
      <dgm:spPr/>
      <dgm:t>
        <a:bodyPr/>
        <a:lstStyle/>
        <a:p>
          <a:r>
            <a:rPr lang="en-IN" dirty="0"/>
            <a:t>WATER MELLON</a:t>
          </a:r>
        </a:p>
      </dgm:t>
    </dgm:pt>
    <dgm:pt modelId="{4E1D4B5E-C37F-416D-BE86-6751C21812CE}" type="parTrans" cxnId="{703E4E46-CD89-4B52-BE51-AD3DD4F9FC77}">
      <dgm:prSet/>
      <dgm:spPr/>
      <dgm:t>
        <a:bodyPr/>
        <a:lstStyle/>
        <a:p>
          <a:endParaRPr lang="en-IN"/>
        </a:p>
      </dgm:t>
    </dgm:pt>
    <dgm:pt modelId="{1676EE21-306C-4DAC-8B9F-785A9379989A}" type="sibTrans" cxnId="{703E4E46-CD89-4B52-BE51-AD3DD4F9FC77}">
      <dgm:prSet/>
      <dgm:spPr/>
      <dgm:t>
        <a:bodyPr/>
        <a:lstStyle/>
        <a:p>
          <a:endParaRPr lang="en-IN"/>
        </a:p>
      </dgm:t>
    </dgm:pt>
    <dgm:pt modelId="{79969E51-DFD7-463A-866C-CD06F9CA3772}" type="pres">
      <dgm:prSet presAssocID="{C8C12526-171A-4718-8E44-CA22ED2EB4B1}" presName="Name0" presStyleCnt="0">
        <dgm:presLayoutVars>
          <dgm:chMax val="1"/>
          <dgm:chPref val="1"/>
          <dgm:dir/>
          <dgm:resizeHandles/>
        </dgm:presLayoutVars>
      </dgm:prSet>
      <dgm:spPr/>
    </dgm:pt>
    <dgm:pt modelId="{DA811D55-C0CA-4041-BAC3-3C49555EF1BC}" type="pres">
      <dgm:prSet presAssocID="{A646A4B6-BB6B-49B4-A200-D41FD3D2AFEB}" presName="Parent" presStyleLbl="node1" presStyleIdx="0" presStyleCnt="2">
        <dgm:presLayoutVars>
          <dgm:chMax val="4"/>
          <dgm:chPref val="3"/>
        </dgm:presLayoutVars>
      </dgm:prSet>
      <dgm:spPr/>
    </dgm:pt>
    <dgm:pt modelId="{40467DAA-A63F-444C-B74E-5746DA4C6D33}" type="pres">
      <dgm:prSet presAssocID="{1F709F28-25E7-4DC4-B846-F8B656FCE3D1}" presName="Accent" presStyleLbl="node1" presStyleIdx="1" presStyleCnt="2"/>
      <dgm:spPr/>
    </dgm:pt>
    <dgm:pt modelId="{2D4B97FB-621C-4457-9DE9-52EDC00B4F30}" type="pres">
      <dgm:prSet presAssocID="{1F709F28-25E7-4DC4-B846-F8B656FCE3D1}" presName="Image1" presStyleLbl="fgImgPlace1" presStyleIdx="0" presStyleCnt="3"/>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5000" r="-5000"/>
          </a:stretch>
        </a:blipFill>
      </dgm:spPr>
    </dgm:pt>
    <dgm:pt modelId="{A7E612CA-6D9D-4A63-8B88-BD8FFFA8E433}" type="pres">
      <dgm:prSet presAssocID="{1F709F28-25E7-4DC4-B846-F8B656FCE3D1}" presName="Child1" presStyleLbl="revTx" presStyleIdx="0" presStyleCnt="3">
        <dgm:presLayoutVars>
          <dgm:chMax val="0"/>
          <dgm:chPref val="0"/>
          <dgm:bulletEnabled val="1"/>
        </dgm:presLayoutVars>
      </dgm:prSet>
      <dgm:spPr/>
    </dgm:pt>
    <dgm:pt modelId="{3FDD8961-4D5E-47CA-93CA-AE33AC72E08D}" type="pres">
      <dgm:prSet presAssocID="{877FF25A-04F2-4789-9369-09BB7788E598}" presName="Image2" presStyleCnt="0"/>
      <dgm:spPr/>
    </dgm:pt>
    <dgm:pt modelId="{74F78F30-EC52-43D5-A59E-255F49CD2707}" type="pres">
      <dgm:prSet presAssocID="{877FF25A-04F2-4789-9369-09BB7788E598}" presName="Image" presStyleLbl="fgImgPlace1" presStyleIdx="1" presStyleCnt="3"/>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23000" r="-23000"/>
          </a:stretch>
        </a:blipFill>
      </dgm:spPr>
    </dgm:pt>
    <dgm:pt modelId="{EA667B62-A8E9-4595-AAA6-ACA87A990CCE}" type="pres">
      <dgm:prSet presAssocID="{877FF25A-04F2-4789-9369-09BB7788E598}" presName="Child2" presStyleLbl="revTx" presStyleIdx="1" presStyleCnt="3">
        <dgm:presLayoutVars>
          <dgm:chMax val="0"/>
          <dgm:chPref val="0"/>
          <dgm:bulletEnabled val="1"/>
        </dgm:presLayoutVars>
      </dgm:prSet>
      <dgm:spPr/>
    </dgm:pt>
    <dgm:pt modelId="{F7558EB7-F0A6-4A2C-9602-C60C04F56A69}" type="pres">
      <dgm:prSet presAssocID="{F7C8EAA7-CAB0-4463-8F6F-EBA82BADF8E9}" presName="Image3" presStyleCnt="0"/>
      <dgm:spPr/>
    </dgm:pt>
    <dgm:pt modelId="{8011A2ED-0092-420E-8202-CF66E2A7AA8B}" type="pres">
      <dgm:prSet presAssocID="{F7C8EAA7-CAB0-4463-8F6F-EBA82BADF8E9}" presName="Image" presStyleLbl="fgImgPlace1" presStyleIdx="2" presStyleCnt="3"/>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l="-30000" r="-30000"/>
          </a:stretch>
        </a:blipFill>
      </dgm:spPr>
    </dgm:pt>
    <dgm:pt modelId="{B26F70C5-236C-456D-8268-6CEE4720285C}" type="pres">
      <dgm:prSet presAssocID="{F7C8EAA7-CAB0-4463-8F6F-EBA82BADF8E9}" presName="Child3" presStyleLbl="revTx" presStyleIdx="2" presStyleCnt="3">
        <dgm:presLayoutVars>
          <dgm:chMax val="0"/>
          <dgm:chPref val="0"/>
          <dgm:bulletEnabled val="1"/>
        </dgm:presLayoutVars>
      </dgm:prSet>
      <dgm:spPr/>
    </dgm:pt>
  </dgm:ptLst>
  <dgm:cxnLst>
    <dgm:cxn modelId="{CA24BF33-6EE1-4166-8CF9-6B37E7BD6BC3}" srcId="{A646A4B6-BB6B-49B4-A200-D41FD3D2AFEB}" destId="{877FF25A-04F2-4789-9369-09BB7788E598}" srcOrd="1" destOrd="0" parTransId="{674D857B-ECEC-4F3C-8571-BE20FD5DC19D}" sibTransId="{CDEE3F1C-4B92-428A-9DB3-C02BFCAABF6A}"/>
    <dgm:cxn modelId="{2867D638-64ED-4DA2-B3D8-4E53E28D5BCF}" type="presOf" srcId="{F7C8EAA7-CAB0-4463-8F6F-EBA82BADF8E9}" destId="{B26F70C5-236C-456D-8268-6CEE4720285C}" srcOrd="0" destOrd="0" presId="urn:microsoft.com/office/officeart/2011/layout/RadialPictureList"/>
    <dgm:cxn modelId="{778C9A41-AC3F-42D8-9EF2-B65136CA446B}" type="presOf" srcId="{C8C12526-171A-4718-8E44-CA22ED2EB4B1}" destId="{79969E51-DFD7-463A-866C-CD06F9CA3772}" srcOrd="0" destOrd="0" presId="urn:microsoft.com/office/officeart/2011/layout/RadialPictureList"/>
    <dgm:cxn modelId="{703E4E46-CD89-4B52-BE51-AD3DD4F9FC77}" srcId="{A646A4B6-BB6B-49B4-A200-D41FD3D2AFEB}" destId="{F7C8EAA7-CAB0-4463-8F6F-EBA82BADF8E9}" srcOrd="2" destOrd="0" parTransId="{4E1D4B5E-C37F-416D-BE86-6751C21812CE}" sibTransId="{1676EE21-306C-4DAC-8B9F-785A9379989A}"/>
    <dgm:cxn modelId="{1C148654-8147-4808-8FB1-53B05F26FD34}" type="presOf" srcId="{A646A4B6-BB6B-49B4-A200-D41FD3D2AFEB}" destId="{DA811D55-C0CA-4041-BAC3-3C49555EF1BC}" srcOrd="0" destOrd="0" presId="urn:microsoft.com/office/officeart/2011/layout/RadialPictureList"/>
    <dgm:cxn modelId="{7AF5EC97-1300-4C5C-B7E4-637507933633}" type="presOf" srcId="{877FF25A-04F2-4789-9369-09BB7788E598}" destId="{EA667B62-A8E9-4595-AAA6-ACA87A990CCE}" srcOrd="0" destOrd="0" presId="urn:microsoft.com/office/officeart/2011/layout/RadialPictureList"/>
    <dgm:cxn modelId="{F8CCCEC9-1E27-4DE9-96C0-18A001C6E5F3}" srcId="{C8C12526-171A-4718-8E44-CA22ED2EB4B1}" destId="{A646A4B6-BB6B-49B4-A200-D41FD3D2AFEB}" srcOrd="0" destOrd="0" parTransId="{3F5BACDB-EDE8-4118-862D-144F399329E3}" sibTransId="{EE12C3C5-0EBE-4529-8C59-596CD9E03454}"/>
    <dgm:cxn modelId="{7A2926D2-6A38-4461-9195-B73481755092}" type="presOf" srcId="{1F709F28-25E7-4DC4-B846-F8B656FCE3D1}" destId="{A7E612CA-6D9D-4A63-8B88-BD8FFFA8E433}" srcOrd="0" destOrd="0" presId="urn:microsoft.com/office/officeart/2011/layout/RadialPictureList"/>
    <dgm:cxn modelId="{89649CF5-4F61-44C8-8D58-87E3FC797353}" srcId="{A646A4B6-BB6B-49B4-A200-D41FD3D2AFEB}" destId="{1F709F28-25E7-4DC4-B846-F8B656FCE3D1}" srcOrd="0" destOrd="0" parTransId="{F17E6F4B-1E35-46A7-8A2C-B582DE037573}" sibTransId="{E1B9EC44-CFDA-4AB2-B91A-5275F6F7032D}"/>
    <dgm:cxn modelId="{B82AD40B-D1FB-4FDD-8B5D-70C8C03D8A07}" type="presParOf" srcId="{79969E51-DFD7-463A-866C-CD06F9CA3772}" destId="{DA811D55-C0CA-4041-BAC3-3C49555EF1BC}" srcOrd="0" destOrd="0" presId="urn:microsoft.com/office/officeart/2011/layout/RadialPictureList"/>
    <dgm:cxn modelId="{3EA7EB21-1B9C-4B48-A610-65ADBA15770D}" type="presParOf" srcId="{79969E51-DFD7-463A-866C-CD06F9CA3772}" destId="{40467DAA-A63F-444C-B74E-5746DA4C6D33}" srcOrd="1" destOrd="0" presId="urn:microsoft.com/office/officeart/2011/layout/RadialPictureList"/>
    <dgm:cxn modelId="{ED7397FE-FD2C-4B5A-9056-25630874FDFF}" type="presParOf" srcId="{79969E51-DFD7-463A-866C-CD06F9CA3772}" destId="{2D4B97FB-621C-4457-9DE9-52EDC00B4F30}" srcOrd="2" destOrd="0" presId="urn:microsoft.com/office/officeart/2011/layout/RadialPictureList"/>
    <dgm:cxn modelId="{06D69B55-B8C4-4940-8652-F736F09248ED}" type="presParOf" srcId="{79969E51-DFD7-463A-866C-CD06F9CA3772}" destId="{A7E612CA-6D9D-4A63-8B88-BD8FFFA8E433}" srcOrd="3" destOrd="0" presId="urn:microsoft.com/office/officeart/2011/layout/RadialPictureList"/>
    <dgm:cxn modelId="{F22573AF-B42B-4CB8-AA09-CB67F1D1C073}" type="presParOf" srcId="{79969E51-DFD7-463A-866C-CD06F9CA3772}" destId="{3FDD8961-4D5E-47CA-93CA-AE33AC72E08D}" srcOrd="4" destOrd="0" presId="urn:microsoft.com/office/officeart/2011/layout/RadialPictureList"/>
    <dgm:cxn modelId="{723C0AA5-1CC1-4D21-851B-C2204999D2A3}" type="presParOf" srcId="{3FDD8961-4D5E-47CA-93CA-AE33AC72E08D}" destId="{74F78F30-EC52-43D5-A59E-255F49CD2707}" srcOrd="0" destOrd="0" presId="urn:microsoft.com/office/officeart/2011/layout/RadialPictureList"/>
    <dgm:cxn modelId="{9C155CAD-3889-40A4-9271-966B370A2B9B}" type="presParOf" srcId="{79969E51-DFD7-463A-866C-CD06F9CA3772}" destId="{EA667B62-A8E9-4595-AAA6-ACA87A990CCE}" srcOrd="5" destOrd="0" presId="urn:microsoft.com/office/officeart/2011/layout/RadialPictureList"/>
    <dgm:cxn modelId="{2E4D1237-5127-417D-B050-528B5B46C919}" type="presParOf" srcId="{79969E51-DFD7-463A-866C-CD06F9CA3772}" destId="{F7558EB7-F0A6-4A2C-9602-C60C04F56A69}" srcOrd="6" destOrd="0" presId="urn:microsoft.com/office/officeart/2011/layout/RadialPictureList"/>
    <dgm:cxn modelId="{FA4B8CD3-BA80-4969-8D65-402B33ABE562}" type="presParOf" srcId="{F7558EB7-F0A6-4A2C-9602-C60C04F56A69}" destId="{8011A2ED-0092-420E-8202-CF66E2A7AA8B}" srcOrd="0" destOrd="0" presId="urn:microsoft.com/office/officeart/2011/layout/RadialPictureList"/>
    <dgm:cxn modelId="{313A412C-9E06-4DC3-BD8E-683DB0006C55}" type="presParOf" srcId="{79969E51-DFD7-463A-866C-CD06F9CA3772}" destId="{B26F70C5-236C-456D-8268-6CEE4720285C}" srcOrd="7" destOrd="0" presId="urn:microsoft.com/office/officeart/2011/layout/RadialPictur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8C12526-171A-4718-8E44-CA22ED2EB4B1}" type="doc">
      <dgm:prSet loTypeId="urn:microsoft.com/office/officeart/2011/layout/RadialPictureList" loCatId="picture" qsTypeId="urn:microsoft.com/office/officeart/2005/8/quickstyle/simple1" qsCatId="simple" csTypeId="urn:microsoft.com/office/officeart/2005/8/colors/colorful3" csCatId="colorful" phldr="1"/>
      <dgm:spPr/>
      <dgm:t>
        <a:bodyPr/>
        <a:lstStyle/>
        <a:p>
          <a:endParaRPr lang="en-IN"/>
        </a:p>
      </dgm:t>
    </dgm:pt>
    <dgm:pt modelId="{A646A4B6-BB6B-49B4-A200-D41FD3D2AFEB}">
      <dgm:prSet phldrT="[Text]"/>
      <dgm:spPr/>
      <dgm:t>
        <a:bodyPr/>
        <a:lstStyle/>
        <a:p>
          <a:r>
            <a:rPr lang="en-IN" dirty="0"/>
            <a:t>FALSE FRUITS</a:t>
          </a:r>
        </a:p>
      </dgm:t>
    </dgm:pt>
    <dgm:pt modelId="{3F5BACDB-EDE8-4118-862D-144F399329E3}" type="parTrans" cxnId="{F8CCCEC9-1E27-4DE9-96C0-18A001C6E5F3}">
      <dgm:prSet/>
      <dgm:spPr/>
      <dgm:t>
        <a:bodyPr/>
        <a:lstStyle/>
        <a:p>
          <a:endParaRPr lang="en-IN"/>
        </a:p>
      </dgm:t>
    </dgm:pt>
    <dgm:pt modelId="{EE12C3C5-0EBE-4529-8C59-596CD9E03454}" type="sibTrans" cxnId="{F8CCCEC9-1E27-4DE9-96C0-18A001C6E5F3}">
      <dgm:prSet/>
      <dgm:spPr/>
      <dgm:t>
        <a:bodyPr/>
        <a:lstStyle/>
        <a:p>
          <a:endParaRPr lang="en-IN"/>
        </a:p>
      </dgm:t>
    </dgm:pt>
    <dgm:pt modelId="{1F709F28-25E7-4DC4-B846-F8B656FCE3D1}">
      <dgm:prSet phldrT="[Text]"/>
      <dgm:spPr/>
      <dgm:t>
        <a:bodyPr/>
        <a:lstStyle/>
        <a:p>
          <a:r>
            <a:rPr lang="en-IN" dirty="0"/>
            <a:t>STRAWBERRY</a:t>
          </a:r>
        </a:p>
      </dgm:t>
    </dgm:pt>
    <dgm:pt modelId="{F17E6F4B-1E35-46A7-8A2C-B582DE037573}" type="parTrans" cxnId="{89649CF5-4F61-44C8-8D58-87E3FC797353}">
      <dgm:prSet/>
      <dgm:spPr/>
      <dgm:t>
        <a:bodyPr/>
        <a:lstStyle/>
        <a:p>
          <a:endParaRPr lang="en-IN"/>
        </a:p>
      </dgm:t>
    </dgm:pt>
    <dgm:pt modelId="{E1B9EC44-CFDA-4AB2-B91A-5275F6F7032D}" type="sibTrans" cxnId="{89649CF5-4F61-44C8-8D58-87E3FC797353}">
      <dgm:prSet/>
      <dgm:spPr/>
      <dgm:t>
        <a:bodyPr/>
        <a:lstStyle/>
        <a:p>
          <a:endParaRPr lang="en-IN"/>
        </a:p>
      </dgm:t>
    </dgm:pt>
    <dgm:pt modelId="{877FF25A-04F2-4789-9369-09BB7788E598}">
      <dgm:prSet phldrT="[Text]"/>
      <dgm:spPr/>
      <dgm:t>
        <a:bodyPr/>
        <a:lstStyle/>
        <a:p>
          <a:r>
            <a:rPr lang="en-IN" dirty="0"/>
            <a:t>BANANA</a:t>
          </a:r>
        </a:p>
      </dgm:t>
    </dgm:pt>
    <dgm:pt modelId="{674D857B-ECEC-4F3C-8571-BE20FD5DC19D}" type="parTrans" cxnId="{CA24BF33-6EE1-4166-8CF9-6B37E7BD6BC3}">
      <dgm:prSet/>
      <dgm:spPr/>
      <dgm:t>
        <a:bodyPr/>
        <a:lstStyle/>
        <a:p>
          <a:endParaRPr lang="en-IN"/>
        </a:p>
      </dgm:t>
    </dgm:pt>
    <dgm:pt modelId="{CDEE3F1C-4B92-428A-9DB3-C02BFCAABF6A}" type="sibTrans" cxnId="{CA24BF33-6EE1-4166-8CF9-6B37E7BD6BC3}">
      <dgm:prSet/>
      <dgm:spPr/>
      <dgm:t>
        <a:bodyPr/>
        <a:lstStyle/>
        <a:p>
          <a:endParaRPr lang="en-IN"/>
        </a:p>
      </dgm:t>
    </dgm:pt>
    <dgm:pt modelId="{F7C8EAA7-CAB0-4463-8F6F-EBA82BADF8E9}">
      <dgm:prSet phldrT="[Text]"/>
      <dgm:spPr/>
      <dgm:t>
        <a:bodyPr/>
        <a:lstStyle/>
        <a:p>
          <a:r>
            <a:rPr lang="en-IN" dirty="0"/>
            <a:t>APPLE </a:t>
          </a:r>
        </a:p>
      </dgm:t>
    </dgm:pt>
    <dgm:pt modelId="{4E1D4B5E-C37F-416D-BE86-6751C21812CE}" type="parTrans" cxnId="{703E4E46-CD89-4B52-BE51-AD3DD4F9FC77}">
      <dgm:prSet/>
      <dgm:spPr/>
      <dgm:t>
        <a:bodyPr/>
        <a:lstStyle/>
        <a:p>
          <a:endParaRPr lang="en-IN"/>
        </a:p>
      </dgm:t>
    </dgm:pt>
    <dgm:pt modelId="{1676EE21-306C-4DAC-8B9F-785A9379989A}" type="sibTrans" cxnId="{703E4E46-CD89-4B52-BE51-AD3DD4F9FC77}">
      <dgm:prSet/>
      <dgm:spPr/>
      <dgm:t>
        <a:bodyPr/>
        <a:lstStyle/>
        <a:p>
          <a:endParaRPr lang="en-IN"/>
        </a:p>
      </dgm:t>
    </dgm:pt>
    <dgm:pt modelId="{79969E51-DFD7-463A-866C-CD06F9CA3772}" type="pres">
      <dgm:prSet presAssocID="{C8C12526-171A-4718-8E44-CA22ED2EB4B1}" presName="Name0" presStyleCnt="0">
        <dgm:presLayoutVars>
          <dgm:chMax val="1"/>
          <dgm:chPref val="1"/>
          <dgm:dir/>
          <dgm:resizeHandles/>
        </dgm:presLayoutVars>
      </dgm:prSet>
      <dgm:spPr/>
    </dgm:pt>
    <dgm:pt modelId="{DA811D55-C0CA-4041-BAC3-3C49555EF1BC}" type="pres">
      <dgm:prSet presAssocID="{A646A4B6-BB6B-49B4-A200-D41FD3D2AFEB}" presName="Parent" presStyleLbl="node1" presStyleIdx="0" presStyleCnt="2" custLinFactNeighborX="538">
        <dgm:presLayoutVars>
          <dgm:chMax val="4"/>
          <dgm:chPref val="3"/>
        </dgm:presLayoutVars>
      </dgm:prSet>
      <dgm:spPr/>
    </dgm:pt>
    <dgm:pt modelId="{40467DAA-A63F-444C-B74E-5746DA4C6D33}" type="pres">
      <dgm:prSet presAssocID="{1F709F28-25E7-4DC4-B846-F8B656FCE3D1}" presName="Accent" presStyleLbl="node1" presStyleIdx="1" presStyleCnt="2"/>
      <dgm:spPr/>
    </dgm:pt>
    <dgm:pt modelId="{2D4B97FB-621C-4457-9DE9-52EDC00B4F30}" type="pres">
      <dgm:prSet presAssocID="{1F709F28-25E7-4DC4-B846-F8B656FCE3D1}" presName="Image1" presStyleLbl="fgImgPlace1" presStyleIdx="0" presStyleCnt="3"/>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15000" r="-15000"/>
          </a:stretch>
        </a:blipFill>
      </dgm:spPr>
    </dgm:pt>
    <dgm:pt modelId="{A7E612CA-6D9D-4A63-8B88-BD8FFFA8E433}" type="pres">
      <dgm:prSet presAssocID="{1F709F28-25E7-4DC4-B846-F8B656FCE3D1}" presName="Child1" presStyleLbl="revTx" presStyleIdx="0" presStyleCnt="3">
        <dgm:presLayoutVars>
          <dgm:chMax val="0"/>
          <dgm:chPref val="0"/>
          <dgm:bulletEnabled val="1"/>
        </dgm:presLayoutVars>
      </dgm:prSet>
      <dgm:spPr/>
    </dgm:pt>
    <dgm:pt modelId="{3FDD8961-4D5E-47CA-93CA-AE33AC72E08D}" type="pres">
      <dgm:prSet presAssocID="{877FF25A-04F2-4789-9369-09BB7788E598}" presName="Image2" presStyleCnt="0"/>
      <dgm:spPr/>
    </dgm:pt>
    <dgm:pt modelId="{74F78F30-EC52-43D5-A59E-255F49CD2707}" type="pres">
      <dgm:prSet presAssocID="{877FF25A-04F2-4789-9369-09BB7788E598}" presName="Image" presStyleLbl="fgImgPlace1" presStyleIdx="1" presStyleCnt="3" custLinFactNeighborY="-745"/>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t="-11000" b="-11000"/>
          </a:stretch>
        </a:blipFill>
      </dgm:spPr>
    </dgm:pt>
    <dgm:pt modelId="{EA667B62-A8E9-4595-AAA6-ACA87A990CCE}" type="pres">
      <dgm:prSet presAssocID="{877FF25A-04F2-4789-9369-09BB7788E598}" presName="Child2" presStyleLbl="revTx" presStyleIdx="1" presStyleCnt="3">
        <dgm:presLayoutVars>
          <dgm:chMax val="0"/>
          <dgm:chPref val="0"/>
          <dgm:bulletEnabled val="1"/>
        </dgm:presLayoutVars>
      </dgm:prSet>
      <dgm:spPr/>
    </dgm:pt>
    <dgm:pt modelId="{F7558EB7-F0A6-4A2C-9602-C60C04F56A69}" type="pres">
      <dgm:prSet presAssocID="{F7C8EAA7-CAB0-4463-8F6F-EBA82BADF8E9}" presName="Image3" presStyleCnt="0"/>
      <dgm:spPr/>
    </dgm:pt>
    <dgm:pt modelId="{8011A2ED-0092-420E-8202-CF66E2A7AA8B}" type="pres">
      <dgm:prSet presAssocID="{F7C8EAA7-CAB0-4463-8F6F-EBA82BADF8E9}" presName="Image" presStyleLbl="fgImgPlace1" presStyleIdx="2" presStyleCnt="3"/>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l="-21000" r="-21000"/>
          </a:stretch>
        </a:blipFill>
      </dgm:spPr>
    </dgm:pt>
    <dgm:pt modelId="{B26F70C5-236C-456D-8268-6CEE4720285C}" type="pres">
      <dgm:prSet presAssocID="{F7C8EAA7-CAB0-4463-8F6F-EBA82BADF8E9}" presName="Child3" presStyleLbl="revTx" presStyleIdx="2" presStyleCnt="3">
        <dgm:presLayoutVars>
          <dgm:chMax val="0"/>
          <dgm:chPref val="0"/>
          <dgm:bulletEnabled val="1"/>
        </dgm:presLayoutVars>
      </dgm:prSet>
      <dgm:spPr/>
    </dgm:pt>
  </dgm:ptLst>
  <dgm:cxnLst>
    <dgm:cxn modelId="{CA24BF33-6EE1-4166-8CF9-6B37E7BD6BC3}" srcId="{A646A4B6-BB6B-49B4-A200-D41FD3D2AFEB}" destId="{877FF25A-04F2-4789-9369-09BB7788E598}" srcOrd="1" destOrd="0" parTransId="{674D857B-ECEC-4F3C-8571-BE20FD5DC19D}" sibTransId="{CDEE3F1C-4B92-428A-9DB3-C02BFCAABF6A}"/>
    <dgm:cxn modelId="{2867D638-64ED-4DA2-B3D8-4E53E28D5BCF}" type="presOf" srcId="{F7C8EAA7-CAB0-4463-8F6F-EBA82BADF8E9}" destId="{B26F70C5-236C-456D-8268-6CEE4720285C}" srcOrd="0" destOrd="0" presId="urn:microsoft.com/office/officeart/2011/layout/RadialPictureList"/>
    <dgm:cxn modelId="{778C9A41-AC3F-42D8-9EF2-B65136CA446B}" type="presOf" srcId="{C8C12526-171A-4718-8E44-CA22ED2EB4B1}" destId="{79969E51-DFD7-463A-866C-CD06F9CA3772}" srcOrd="0" destOrd="0" presId="urn:microsoft.com/office/officeart/2011/layout/RadialPictureList"/>
    <dgm:cxn modelId="{703E4E46-CD89-4B52-BE51-AD3DD4F9FC77}" srcId="{A646A4B6-BB6B-49B4-A200-D41FD3D2AFEB}" destId="{F7C8EAA7-CAB0-4463-8F6F-EBA82BADF8E9}" srcOrd="2" destOrd="0" parTransId="{4E1D4B5E-C37F-416D-BE86-6751C21812CE}" sibTransId="{1676EE21-306C-4DAC-8B9F-785A9379989A}"/>
    <dgm:cxn modelId="{1C148654-8147-4808-8FB1-53B05F26FD34}" type="presOf" srcId="{A646A4B6-BB6B-49B4-A200-D41FD3D2AFEB}" destId="{DA811D55-C0CA-4041-BAC3-3C49555EF1BC}" srcOrd="0" destOrd="0" presId="urn:microsoft.com/office/officeart/2011/layout/RadialPictureList"/>
    <dgm:cxn modelId="{7AF5EC97-1300-4C5C-B7E4-637507933633}" type="presOf" srcId="{877FF25A-04F2-4789-9369-09BB7788E598}" destId="{EA667B62-A8E9-4595-AAA6-ACA87A990CCE}" srcOrd="0" destOrd="0" presId="urn:microsoft.com/office/officeart/2011/layout/RadialPictureList"/>
    <dgm:cxn modelId="{F8CCCEC9-1E27-4DE9-96C0-18A001C6E5F3}" srcId="{C8C12526-171A-4718-8E44-CA22ED2EB4B1}" destId="{A646A4B6-BB6B-49B4-A200-D41FD3D2AFEB}" srcOrd="0" destOrd="0" parTransId="{3F5BACDB-EDE8-4118-862D-144F399329E3}" sibTransId="{EE12C3C5-0EBE-4529-8C59-596CD9E03454}"/>
    <dgm:cxn modelId="{7A2926D2-6A38-4461-9195-B73481755092}" type="presOf" srcId="{1F709F28-25E7-4DC4-B846-F8B656FCE3D1}" destId="{A7E612CA-6D9D-4A63-8B88-BD8FFFA8E433}" srcOrd="0" destOrd="0" presId="urn:microsoft.com/office/officeart/2011/layout/RadialPictureList"/>
    <dgm:cxn modelId="{89649CF5-4F61-44C8-8D58-87E3FC797353}" srcId="{A646A4B6-BB6B-49B4-A200-D41FD3D2AFEB}" destId="{1F709F28-25E7-4DC4-B846-F8B656FCE3D1}" srcOrd="0" destOrd="0" parTransId="{F17E6F4B-1E35-46A7-8A2C-B582DE037573}" sibTransId="{E1B9EC44-CFDA-4AB2-B91A-5275F6F7032D}"/>
    <dgm:cxn modelId="{B82AD40B-D1FB-4FDD-8B5D-70C8C03D8A07}" type="presParOf" srcId="{79969E51-DFD7-463A-866C-CD06F9CA3772}" destId="{DA811D55-C0CA-4041-BAC3-3C49555EF1BC}" srcOrd="0" destOrd="0" presId="urn:microsoft.com/office/officeart/2011/layout/RadialPictureList"/>
    <dgm:cxn modelId="{3EA7EB21-1B9C-4B48-A610-65ADBA15770D}" type="presParOf" srcId="{79969E51-DFD7-463A-866C-CD06F9CA3772}" destId="{40467DAA-A63F-444C-B74E-5746DA4C6D33}" srcOrd="1" destOrd="0" presId="urn:microsoft.com/office/officeart/2011/layout/RadialPictureList"/>
    <dgm:cxn modelId="{ED7397FE-FD2C-4B5A-9056-25630874FDFF}" type="presParOf" srcId="{79969E51-DFD7-463A-866C-CD06F9CA3772}" destId="{2D4B97FB-621C-4457-9DE9-52EDC00B4F30}" srcOrd="2" destOrd="0" presId="urn:microsoft.com/office/officeart/2011/layout/RadialPictureList"/>
    <dgm:cxn modelId="{06D69B55-B8C4-4940-8652-F736F09248ED}" type="presParOf" srcId="{79969E51-DFD7-463A-866C-CD06F9CA3772}" destId="{A7E612CA-6D9D-4A63-8B88-BD8FFFA8E433}" srcOrd="3" destOrd="0" presId="urn:microsoft.com/office/officeart/2011/layout/RadialPictureList"/>
    <dgm:cxn modelId="{F22573AF-B42B-4CB8-AA09-CB67F1D1C073}" type="presParOf" srcId="{79969E51-DFD7-463A-866C-CD06F9CA3772}" destId="{3FDD8961-4D5E-47CA-93CA-AE33AC72E08D}" srcOrd="4" destOrd="0" presId="urn:microsoft.com/office/officeart/2011/layout/RadialPictureList"/>
    <dgm:cxn modelId="{723C0AA5-1CC1-4D21-851B-C2204999D2A3}" type="presParOf" srcId="{3FDD8961-4D5E-47CA-93CA-AE33AC72E08D}" destId="{74F78F30-EC52-43D5-A59E-255F49CD2707}" srcOrd="0" destOrd="0" presId="urn:microsoft.com/office/officeart/2011/layout/RadialPictureList"/>
    <dgm:cxn modelId="{9C155CAD-3889-40A4-9271-966B370A2B9B}" type="presParOf" srcId="{79969E51-DFD7-463A-866C-CD06F9CA3772}" destId="{EA667B62-A8E9-4595-AAA6-ACA87A990CCE}" srcOrd="5" destOrd="0" presId="urn:microsoft.com/office/officeart/2011/layout/RadialPictureList"/>
    <dgm:cxn modelId="{2E4D1237-5127-417D-B050-528B5B46C919}" type="presParOf" srcId="{79969E51-DFD7-463A-866C-CD06F9CA3772}" destId="{F7558EB7-F0A6-4A2C-9602-C60C04F56A69}" srcOrd="6" destOrd="0" presId="urn:microsoft.com/office/officeart/2011/layout/RadialPictureList"/>
    <dgm:cxn modelId="{FA4B8CD3-BA80-4969-8D65-402B33ABE562}" type="presParOf" srcId="{F7558EB7-F0A6-4A2C-9602-C60C04F56A69}" destId="{8011A2ED-0092-420E-8202-CF66E2A7AA8B}" srcOrd="0" destOrd="0" presId="urn:microsoft.com/office/officeart/2011/layout/RadialPictureList"/>
    <dgm:cxn modelId="{313A412C-9E06-4DC3-BD8E-683DB0006C55}" type="presParOf" srcId="{79969E51-DFD7-463A-866C-CD06F9CA3772}" destId="{B26F70C5-236C-456D-8268-6CEE4720285C}" srcOrd="7" destOrd="0" presId="urn:microsoft.com/office/officeart/2011/layout/RadialPictur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811D55-C0CA-4041-BAC3-3C49555EF1BC}">
      <dsp:nvSpPr>
        <dsp:cNvPr id="0" name=""/>
        <dsp:cNvSpPr/>
      </dsp:nvSpPr>
      <dsp:spPr>
        <a:xfrm>
          <a:off x="1541625" y="1433779"/>
          <a:ext cx="2578616" cy="2578743"/>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9690" tIns="59690" rIns="59690" bIns="59690" numCol="1" spcCol="1270" anchor="ctr" anchorCtr="0">
          <a:noAutofit/>
        </a:bodyPr>
        <a:lstStyle/>
        <a:p>
          <a:pPr marL="0" lvl="0" indent="0" algn="ctr" defTabSz="2089150">
            <a:lnSpc>
              <a:spcPct val="90000"/>
            </a:lnSpc>
            <a:spcBef>
              <a:spcPct val="0"/>
            </a:spcBef>
            <a:spcAft>
              <a:spcPct val="35000"/>
            </a:spcAft>
            <a:buNone/>
          </a:pPr>
          <a:r>
            <a:rPr lang="en-IN" sz="4700" kern="1200" dirty="0"/>
            <a:t>TRUE FRUITS</a:t>
          </a:r>
        </a:p>
      </dsp:txBody>
      <dsp:txXfrm>
        <a:off x="1919255" y="1811427"/>
        <a:ext cx="1823356" cy="1823447"/>
      </dsp:txXfrm>
    </dsp:sp>
    <dsp:sp modelId="{40467DAA-A63F-444C-B74E-5746DA4C6D33}">
      <dsp:nvSpPr>
        <dsp:cNvPr id="0" name=""/>
        <dsp:cNvSpPr/>
      </dsp:nvSpPr>
      <dsp:spPr>
        <a:xfrm>
          <a:off x="211869" y="0"/>
          <a:ext cx="5198064" cy="5418667"/>
        </a:xfrm>
        <a:prstGeom prst="blockArc">
          <a:avLst>
            <a:gd name="adj1" fmla="val 17527788"/>
            <a:gd name="adj2" fmla="val 4119114"/>
            <a:gd name="adj3" fmla="val 575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D4B97FB-621C-4457-9DE9-52EDC00B4F30}">
      <dsp:nvSpPr>
        <dsp:cNvPr id="0" name=""/>
        <dsp:cNvSpPr/>
      </dsp:nvSpPr>
      <dsp:spPr>
        <a:xfrm>
          <a:off x="4039346" y="456793"/>
          <a:ext cx="1381373" cy="1381760"/>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5000" r="-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7E612CA-6D9D-4A63-8B88-BD8FFFA8E433}">
      <dsp:nvSpPr>
        <dsp:cNvPr id="0" name=""/>
        <dsp:cNvSpPr/>
      </dsp:nvSpPr>
      <dsp:spPr>
        <a:xfrm>
          <a:off x="5525498" y="479010"/>
          <a:ext cx="1849022" cy="13373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l" defTabSz="1733550">
            <a:lnSpc>
              <a:spcPct val="90000"/>
            </a:lnSpc>
            <a:spcBef>
              <a:spcPct val="0"/>
            </a:spcBef>
            <a:spcAft>
              <a:spcPct val="10000"/>
            </a:spcAft>
            <a:buNone/>
          </a:pPr>
          <a:r>
            <a:rPr lang="en-IN" sz="3900" kern="1200" dirty="0"/>
            <a:t>MANGO</a:t>
          </a:r>
        </a:p>
      </dsp:txBody>
      <dsp:txXfrm>
        <a:off x="5525498" y="479010"/>
        <a:ext cx="1849022" cy="1337327"/>
      </dsp:txXfrm>
    </dsp:sp>
    <dsp:sp modelId="{74F78F30-EC52-43D5-A59E-255F49CD2707}">
      <dsp:nvSpPr>
        <dsp:cNvPr id="0" name=""/>
        <dsp:cNvSpPr/>
      </dsp:nvSpPr>
      <dsp:spPr>
        <a:xfrm>
          <a:off x="4573251" y="2028748"/>
          <a:ext cx="1381373" cy="1381760"/>
        </a:xfrm>
        <a:prstGeom prst="ellipse">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23000" r="-2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A667B62-A8E9-4595-AAA6-ACA87A990CCE}">
      <dsp:nvSpPr>
        <dsp:cNvPr id="0" name=""/>
        <dsp:cNvSpPr/>
      </dsp:nvSpPr>
      <dsp:spPr>
        <a:xfrm>
          <a:off x="6067107" y="2048256"/>
          <a:ext cx="1849022" cy="13373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l" defTabSz="1733550">
            <a:lnSpc>
              <a:spcPct val="90000"/>
            </a:lnSpc>
            <a:spcBef>
              <a:spcPct val="0"/>
            </a:spcBef>
            <a:spcAft>
              <a:spcPct val="10000"/>
            </a:spcAft>
            <a:buNone/>
          </a:pPr>
          <a:r>
            <a:rPr lang="en-IN" sz="3900" kern="1200" dirty="0"/>
            <a:t>KIWI</a:t>
          </a:r>
        </a:p>
      </dsp:txBody>
      <dsp:txXfrm>
        <a:off x="6067107" y="2048256"/>
        <a:ext cx="1849022" cy="1337327"/>
      </dsp:txXfrm>
    </dsp:sp>
    <dsp:sp modelId="{8011A2ED-0092-420E-8202-CF66E2A7AA8B}">
      <dsp:nvSpPr>
        <dsp:cNvPr id="0" name=""/>
        <dsp:cNvSpPr/>
      </dsp:nvSpPr>
      <dsp:spPr>
        <a:xfrm>
          <a:off x="4039346" y="3622920"/>
          <a:ext cx="1381373" cy="1381760"/>
        </a:xfrm>
        <a:prstGeom prst="ellipse">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l="-30000" r="-30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26F70C5-236C-456D-8268-6CEE4720285C}">
      <dsp:nvSpPr>
        <dsp:cNvPr id="0" name=""/>
        <dsp:cNvSpPr/>
      </dsp:nvSpPr>
      <dsp:spPr>
        <a:xfrm>
          <a:off x="5525498" y="3651097"/>
          <a:ext cx="1849022" cy="13373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l" defTabSz="1733550">
            <a:lnSpc>
              <a:spcPct val="90000"/>
            </a:lnSpc>
            <a:spcBef>
              <a:spcPct val="0"/>
            </a:spcBef>
            <a:spcAft>
              <a:spcPct val="10000"/>
            </a:spcAft>
            <a:buNone/>
          </a:pPr>
          <a:r>
            <a:rPr lang="en-IN" sz="3900" kern="1200" dirty="0"/>
            <a:t>WATER MELLON</a:t>
          </a:r>
        </a:p>
      </dsp:txBody>
      <dsp:txXfrm>
        <a:off x="5525498" y="3651097"/>
        <a:ext cx="1849022" cy="133732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811D55-C0CA-4041-BAC3-3C49555EF1BC}">
      <dsp:nvSpPr>
        <dsp:cNvPr id="0" name=""/>
        <dsp:cNvSpPr/>
      </dsp:nvSpPr>
      <dsp:spPr>
        <a:xfrm>
          <a:off x="1555497" y="1433779"/>
          <a:ext cx="2578616" cy="2578743"/>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9690" tIns="59690" rIns="59690" bIns="59690" numCol="1" spcCol="1270" anchor="ctr" anchorCtr="0">
          <a:noAutofit/>
        </a:bodyPr>
        <a:lstStyle/>
        <a:p>
          <a:pPr marL="0" lvl="0" indent="0" algn="ctr" defTabSz="2089150">
            <a:lnSpc>
              <a:spcPct val="90000"/>
            </a:lnSpc>
            <a:spcBef>
              <a:spcPct val="0"/>
            </a:spcBef>
            <a:spcAft>
              <a:spcPct val="35000"/>
            </a:spcAft>
            <a:buNone/>
          </a:pPr>
          <a:r>
            <a:rPr lang="en-IN" sz="4700" kern="1200" dirty="0"/>
            <a:t>FALSE FRUITS</a:t>
          </a:r>
        </a:p>
      </dsp:txBody>
      <dsp:txXfrm>
        <a:off x="1933127" y="1811427"/>
        <a:ext cx="1823356" cy="1823447"/>
      </dsp:txXfrm>
    </dsp:sp>
    <dsp:sp modelId="{40467DAA-A63F-444C-B74E-5746DA4C6D33}">
      <dsp:nvSpPr>
        <dsp:cNvPr id="0" name=""/>
        <dsp:cNvSpPr/>
      </dsp:nvSpPr>
      <dsp:spPr>
        <a:xfrm>
          <a:off x="211869" y="0"/>
          <a:ext cx="5198064" cy="5418667"/>
        </a:xfrm>
        <a:prstGeom prst="blockArc">
          <a:avLst>
            <a:gd name="adj1" fmla="val 17527788"/>
            <a:gd name="adj2" fmla="val 4119114"/>
            <a:gd name="adj3" fmla="val 5750"/>
          </a:avLst>
        </a:prstGeom>
        <a:solidFill>
          <a:schemeClr val="accent3">
            <a:hueOff val="5957046"/>
            <a:satOff val="-11333"/>
            <a:lumOff val="-137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D4B97FB-621C-4457-9DE9-52EDC00B4F30}">
      <dsp:nvSpPr>
        <dsp:cNvPr id="0" name=""/>
        <dsp:cNvSpPr/>
      </dsp:nvSpPr>
      <dsp:spPr>
        <a:xfrm>
          <a:off x="4039346" y="456793"/>
          <a:ext cx="1381373" cy="1381760"/>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15000" r="-1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7E612CA-6D9D-4A63-8B88-BD8FFFA8E433}">
      <dsp:nvSpPr>
        <dsp:cNvPr id="0" name=""/>
        <dsp:cNvSpPr/>
      </dsp:nvSpPr>
      <dsp:spPr>
        <a:xfrm>
          <a:off x="5525498" y="479010"/>
          <a:ext cx="1849022" cy="13373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750" tIns="31750" rIns="31750" bIns="31750" numCol="1" spcCol="1270" anchor="ctr" anchorCtr="0">
          <a:noAutofit/>
        </a:bodyPr>
        <a:lstStyle/>
        <a:p>
          <a:pPr marL="0" lvl="0" indent="0" algn="l" defTabSz="1111250">
            <a:lnSpc>
              <a:spcPct val="90000"/>
            </a:lnSpc>
            <a:spcBef>
              <a:spcPct val="0"/>
            </a:spcBef>
            <a:spcAft>
              <a:spcPct val="10000"/>
            </a:spcAft>
            <a:buNone/>
          </a:pPr>
          <a:r>
            <a:rPr lang="en-IN" sz="2500" kern="1200" dirty="0"/>
            <a:t>STRAWBERRY</a:t>
          </a:r>
        </a:p>
      </dsp:txBody>
      <dsp:txXfrm>
        <a:off x="5525498" y="479010"/>
        <a:ext cx="1849022" cy="1337327"/>
      </dsp:txXfrm>
    </dsp:sp>
    <dsp:sp modelId="{74F78F30-EC52-43D5-A59E-255F49CD2707}">
      <dsp:nvSpPr>
        <dsp:cNvPr id="0" name=""/>
        <dsp:cNvSpPr/>
      </dsp:nvSpPr>
      <dsp:spPr>
        <a:xfrm>
          <a:off x="4573251" y="2018454"/>
          <a:ext cx="1381373" cy="1381760"/>
        </a:xfrm>
        <a:prstGeom prst="ellipse">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t="-11000" b="-1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A667B62-A8E9-4595-AAA6-ACA87A990CCE}">
      <dsp:nvSpPr>
        <dsp:cNvPr id="0" name=""/>
        <dsp:cNvSpPr/>
      </dsp:nvSpPr>
      <dsp:spPr>
        <a:xfrm>
          <a:off x="6067107" y="2048256"/>
          <a:ext cx="1849022" cy="13373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750" tIns="31750" rIns="31750" bIns="31750" numCol="1" spcCol="1270" anchor="ctr" anchorCtr="0">
          <a:noAutofit/>
        </a:bodyPr>
        <a:lstStyle/>
        <a:p>
          <a:pPr marL="0" lvl="0" indent="0" algn="l" defTabSz="1111250">
            <a:lnSpc>
              <a:spcPct val="90000"/>
            </a:lnSpc>
            <a:spcBef>
              <a:spcPct val="0"/>
            </a:spcBef>
            <a:spcAft>
              <a:spcPct val="10000"/>
            </a:spcAft>
            <a:buNone/>
          </a:pPr>
          <a:r>
            <a:rPr lang="en-IN" sz="2500" kern="1200" dirty="0"/>
            <a:t>BANANA</a:t>
          </a:r>
        </a:p>
      </dsp:txBody>
      <dsp:txXfrm>
        <a:off x="6067107" y="2048256"/>
        <a:ext cx="1849022" cy="1337327"/>
      </dsp:txXfrm>
    </dsp:sp>
    <dsp:sp modelId="{8011A2ED-0092-420E-8202-CF66E2A7AA8B}">
      <dsp:nvSpPr>
        <dsp:cNvPr id="0" name=""/>
        <dsp:cNvSpPr/>
      </dsp:nvSpPr>
      <dsp:spPr>
        <a:xfrm>
          <a:off x="4039346" y="3622920"/>
          <a:ext cx="1381373" cy="1381760"/>
        </a:xfrm>
        <a:prstGeom prst="ellipse">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l="-21000" r="-2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26F70C5-236C-456D-8268-6CEE4720285C}">
      <dsp:nvSpPr>
        <dsp:cNvPr id="0" name=""/>
        <dsp:cNvSpPr/>
      </dsp:nvSpPr>
      <dsp:spPr>
        <a:xfrm>
          <a:off x="5525498" y="3651097"/>
          <a:ext cx="1849022" cy="13373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750" tIns="31750" rIns="31750" bIns="31750" numCol="1" spcCol="1270" anchor="ctr" anchorCtr="0">
          <a:noAutofit/>
        </a:bodyPr>
        <a:lstStyle/>
        <a:p>
          <a:pPr marL="0" lvl="0" indent="0" algn="l" defTabSz="1111250">
            <a:lnSpc>
              <a:spcPct val="90000"/>
            </a:lnSpc>
            <a:spcBef>
              <a:spcPct val="0"/>
            </a:spcBef>
            <a:spcAft>
              <a:spcPct val="10000"/>
            </a:spcAft>
            <a:buNone/>
          </a:pPr>
          <a:r>
            <a:rPr lang="en-IN" sz="2500" kern="1200" dirty="0"/>
            <a:t>APPLE </a:t>
          </a:r>
        </a:p>
      </dsp:txBody>
      <dsp:txXfrm>
        <a:off x="5525498" y="3651097"/>
        <a:ext cx="1849022" cy="1337327"/>
      </dsp:txXfrm>
    </dsp:sp>
  </dsp:spTree>
</dsp:drawing>
</file>

<file path=ppt/diagrams/layout1.xml><?xml version="1.0" encoding="utf-8"?>
<dgm:layoutDef xmlns:dgm="http://schemas.openxmlformats.org/drawingml/2006/diagram" xmlns:a="http://schemas.openxmlformats.org/drawingml/2006/main" uniqueId="urn:microsoft.com/office/officeart/2011/layout/RadialPictureList">
  <dgm:title val="Radial Picture List"/>
  <dgm:desc val="Use to show relationships to a central idea. The Level 1 shape contains text and all Level 2 shapes contain a picture with corresponding text. Limited to four Level 2 pictures.  Unused pictures do not appear, but remain available if you switch layouts. Works best with a small amount of Level 2 text."/>
  <dgm:catLst>
    <dgm:cat type="picture" pri="2500"/>
    <dgm:cat type="officeonline" pri="2500"/>
  </dgm:catLst>
  <dgm:samp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ampData>
  <dgm:styleData>
    <dgm:dataModel>
      <dgm:ptLst>
        <dgm:pt modelId="0" type="doc"/>
        <dgm:pt modelId="10">
          <dgm:prSet phldr="1"/>
        </dgm:pt>
        <dgm:pt modelId="11">
          <dgm:prSet phldr="1"/>
        </dgm:pt>
        <dgm:pt modelId="12">
          <dgm:prSet phldr="1"/>
        </dgm:pt>
      </dgm:ptLst>
      <dgm:cxnLst>
        <dgm:cxn modelId="1" srcId="0" destId="10" srcOrd="0" destOrd="0"/>
        <dgm:cxn modelId="2" srcId="10" destId="11" srcOrd="0" destOrd="0"/>
        <dgm:cxn modelId="3" srcId="10" destId="12" srcOrd="1"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Lst>
      <dgm:cxnLst>
        <dgm:cxn modelId="1" srcId="0" destId="10" srcOrd="0" destOrd="0"/>
        <dgm:cxn modelId="2" srcId="10" destId="11" srcOrd="0" destOrd="0"/>
        <dgm:cxn modelId="3" srcId="10" destId="12" srcOrd="1" destOrd="0"/>
        <dgm:cxn modelId="4" srcId="10" destId="13" srcOrd="2" destOrd="0"/>
        <dgm:cxn modelId="5" srcId="10" destId="14" srcOrd="3" destOrd="0"/>
      </dgm:cxnLst>
      <dgm:bg/>
      <dgm:whole/>
    </dgm:dataModel>
  </dgm:clrData>
  <dgm:layoutNode name="Name0">
    <dgm:varLst>
      <dgm:chMax val="1"/>
      <dgm:chPref val="1"/>
      <dgm:dir/>
      <dgm:resizeHandles/>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l" for="ch" forName="Accent" refType="w" fact="0"/>
              <dgm:constr type="t" for="ch" forName="Accent" refType="h" fact="0"/>
              <dgm:constr type="w" for="ch" forName="Accent" refType="w" fact="0.6747"/>
              <dgm:constr type="h" for="ch" forName="Accent" refType="h"/>
              <dgm:constr type="l" for="ch" forName="Child1" refType="w" fact="0.76"/>
              <dgm:constr type="t" for="ch" forName="Child1" refType="h" fact="0.3739"/>
              <dgm:constr type="w" for="ch" forName="Child1" refType="w" fact="0.24"/>
              <dgm:constr type="h" for="ch" forName="Child1" refType="h" fact="0.255"/>
              <dgm:constr type="l" for="ch" forName="Parent" refType="w" fact="0.1726"/>
              <dgm:constr type="t" for="ch" forName="Parent" refType="h" fact="0.2646"/>
              <dgm:constr type="w" for="ch" forName="Parent" refType="w" fact="0.3347"/>
              <dgm:constr type="h" for="ch" forName="Parent" refType="h" fact="0.4759"/>
              <dgm:constr type="l" for="ch" forName="Image1" refType="w" fact="0.5661"/>
              <dgm:constr type="t" for="ch" forName="Image1" refType="h" fact="0.3744"/>
              <dgm:constr type="w" for="ch" forName="Image1" refType="w" fact="0.1793"/>
              <dgm:constr type="h" for="ch" forName="Image1" refType="h" fact="0.255"/>
            </dgm:constrLst>
          </dgm:if>
          <dgm:if name="Name6"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 refType="w" fact="0"/>
              <dgm:constr type="t" for="ch" forName="Accent" refType="h" fact="0"/>
              <dgm:constr type="w" for="ch" forName="Accent" refType="w" fact="0.6946"/>
              <dgm:constr type="h" for="ch" forName="Accent" refType="h"/>
              <dgm:constr type="l" for="ch" forName="Parent" refType="w" fact="0.1777"/>
              <dgm:constr type="t" for="ch" forName="Parent" refType="h" fact="0.2646"/>
              <dgm:constr type="w" for="ch" forName="Parent" refType="w" fact="0.3446"/>
              <dgm:constr type="h" for="ch" forName="Parent" refType="h" fact="0.4759"/>
              <dgm:constr type="l" for="ch" forName="Image1" refType="w" fact="0.5531"/>
              <dgm:constr type="t" for="ch" forName="Image1" refType="h" fact="0.1585"/>
              <dgm:constr type="w" for="ch" forName="Image1" refType="w" fact="0.1846"/>
              <dgm:constr type="h" for="ch" forName="Image1" refType="h" fact="0.255"/>
              <dgm:constr type="l" for="ch" forName="Image2" refType="w" fact="0.5531"/>
              <dgm:constr type="t" for="ch" forName="Image2" refType="h" fact="0.5624"/>
              <dgm:constr type="w" for="ch" forName="Image2" refType="w" fact="0.1846"/>
              <dgm:constr type="h" for="ch" forName="Image2" refType="h" fact="0.255"/>
              <dgm:constr type="l" for="ch" forName="Child1" refType="w" fact="0.7529"/>
              <dgm:constr type="t" for="ch" forName="Child1" refType="h" fact="0.1618"/>
              <dgm:constr type="w" for="ch" forName="Child1" refType="w" fact="0.2471"/>
              <dgm:constr type="h" for="ch" forName="Child1" refType="h" fact="0.2468"/>
              <dgm:constr type="l" for="ch" forName="Child2" refType="w" fact="0.7529"/>
              <dgm:constr type="t" for="ch" forName="Child2" refType="h" fact="0.5657"/>
              <dgm:constr type="w" for="ch" forName="Child2" refType="w" fact="0.2471"/>
              <dgm:constr type="h" for="ch" forName="Child2" refType="h" fact="0.2468"/>
            </dgm:constrLst>
          </dgm:if>
          <dgm:if name="Name7"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 refType="w" fact="0"/>
              <dgm:constr type="t" for="ch" forName="Accent" refType="h" fact="0"/>
              <dgm:constr type="w" for="ch" forName="Accent" refType="w" fact="0.6747"/>
              <dgm:constr type="h" for="ch" forName="Accent" refType="h"/>
              <dgm:constr type="l" for="ch" forName="Parent" refType="w" fact="0.1726"/>
              <dgm:constr type="t" for="ch" forName="Parent" refType="h" fact="0.2646"/>
              <dgm:constr type="w" for="ch" forName="Parent" refType="w" fact="0.3347"/>
              <dgm:constr type="h" for="ch" forName="Parent" refType="h" fact="0.4759"/>
              <dgm:constr type="l" for="ch" forName="Image1" refType="w" fact="0.4968"/>
              <dgm:constr type="t" for="ch" forName="Image1" refType="h" fact="0.0843"/>
              <dgm:constr type="w" for="ch" forName="Image1" refType="w" fact="0.1793"/>
              <dgm:constr type="h" for="ch" forName="Image1" refType="h" fact="0.255"/>
              <dgm:constr type="l" for="ch" forName="Image2" refType="w" fact="0.5661"/>
              <dgm:constr type="t" for="ch" forName="Image2" refType="h" fact="0.3744"/>
              <dgm:constr type="w" for="ch" forName="Image2" refType="w" fact="0.1793"/>
              <dgm:constr type="h" for="ch" forName="Image2" refType="h" fact="0.255"/>
              <dgm:constr type="l" for="ch" forName="Image3" refType="w" fact="0.4968"/>
              <dgm:constr type="t" for="ch" forName="Image3" refType="h" fact="0.6686"/>
              <dgm:constr type="w" for="ch" forName="Image3" refType="w" fact="0.1793"/>
              <dgm:constr type="h" for="ch" forName="Image3" refType="h" fact="0.255"/>
              <dgm:constr type="l" for="ch" forName="Child1" refType="w" fact="0.6897"/>
              <dgm:constr type="t" for="ch" forName="Child1" refType="h" fact="0.0884"/>
              <dgm:constr type="w" for="ch" forName="Child1" refType="w" fact="0.24"/>
              <dgm:constr type="h" for="ch" forName="Child1" refType="h" fact="0.2468"/>
              <dgm:constr type="l" for="ch" forName="Child2" refType="w" fact="0.76"/>
              <dgm:constr type="t" for="ch" forName="Child2" refType="h" fact="0.378"/>
              <dgm:constr type="w" for="ch" forName="Child2" refType="w" fact="0.24"/>
              <dgm:constr type="h" for="ch" forName="Child2" refType="h" fact="0.2468"/>
              <dgm:constr type="l" for="ch" forName="Child3" refType="w" fact="0.6897"/>
              <dgm:constr type="t" for="ch" forName="Child3" refType="h" fact="0.6738"/>
              <dgm:constr type="w" for="ch" forName="Child3" refType="w" fact="0.24"/>
              <dgm:constr type="h" for="ch" forName="Child3" refType="h" fact="0.2468"/>
            </dgm:constrLst>
          </dgm:if>
          <dgm:else name="Name8">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 refType="w" fact="0"/>
              <dgm:constr type="t" for="ch" forName="Accent" refType="h" fact="0.0361"/>
              <dgm:constr type="w" for="ch" forName="Accent" refType="w" fact="0.6865"/>
              <dgm:constr type="h" for="ch" forName="Accent" refType="h" fact="0.9197"/>
              <dgm:constr type="l" for="ch" forName="Parent" refType="w" fact="0.1756"/>
              <dgm:constr type="t" for="ch" forName="Parent" refType="h" fact="0.2795"/>
              <dgm:constr type="w" for="ch" forName="Parent" refType="w" fact="0.3406"/>
              <dgm:constr type="h" for="ch" forName="Parent" refType="h" fact="0.4377"/>
              <dgm:constr type="l" for="ch" forName="Image1" refType="w" fact="0.425"/>
              <dgm:constr type="t" for="ch" forName="Image1" refType="h" fact="0"/>
              <dgm:constr type="w" for="ch" forName="Image1" refType="w" fact="0.1825"/>
              <dgm:constr type="h" for="ch" forName="Image1" refType="h" fact="0.2345"/>
              <dgm:constr type="l" for="ch" forName="Image2" refType="w" fact="0.5598"/>
              <dgm:constr type="t" for="ch" forName="Image2" refType="h" fact="0.2184"/>
              <dgm:constr type="w" for="ch" forName="Image2" refType="w" fact="0.1825"/>
              <dgm:constr type="h" for="ch" forName="Image2" refType="h" fact="0.2345"/>
              <dgm:constr type="l" for="ch" forName="Image3" refType="w" fact="0.5591"/>
              <dgm:constr type="t" for="ch" forName="Image3" refType="h" fact="0.5395"/>
              <dgm:constr type="w" for="ch" forName="Image3" refType="w" fact="0.1825"/>
              <dgm:constr type="h" for="ch" forName="Image3" refType="h" fact="0.2345"/>
              <dgm:constr type="l" for="ch" forName="Image4" refType="w" fact="0.425"/>
              <dgm:constr type="t" for="ch" forName="Image4" refType="h" fact="0.7655"/>
              <dgm:constr type="w" for="ch" forName="Image4" refType="w" fact="0.1825"/>
              <dgm:constr type="h" for="ch" forName="Image4" refType="h" fact="0.2345"/>
              <dgm:constr type="l" for="ch" forName="Child1" refType="w" fact="0.6214"/>
              <dgm:constr type="t" for="ch" forName="Child1" refType="h" fact="0.003"/>
              <dgm:constr type="w" for="ch" forName="Child1" refType="w" fact="0.2443"/>
              <dgm:constr type="h" for="ch" forName="Child1" refType="h" fact="0.227"/>
              <dgm:constr type="l" for="ch" forName="Child2" refType="w" fact="0.7557"/>
              <dgm:constr type="t" for="ch" forName="Child2" refType="h" fact="0.2225"/>
              <dgm:constr type="w" for="ch" forName="Child2" refType="w" fact="0.2443"/>
              <dgm:constr type="h" for="ch" forName="Child2" refType="h" fact="0.227"/>
              <dgm:constr type="l" for="ch" forName="Child3" refType="w" fact="0.7557"/>
              <dgm:constr type="t" for="ch" forName="Child3" refType="h" fact="0.5433"/>
              <dgm:constr type="w" for="ch" forName="Child3" refType="w" fact="0.2443"/>
              <dgm:constr type="h" for="ch" forName="Child3" refType="h" fact="0.227"/>
              <dgm:constr type="l" for="ch" forName="Child4" refType="w" fact="0.6214"/>
              <dgm:constr type="t" for="ch" forName="Child4" refType="h" fact="0.7703"/>
              <dgm:constr type="w" for="ch" forName="Child4" refType="w" fact="0.2443"/>
              <dgm:constr type="h" for="ch" forName="Child4" refType="h" fact="0.227"/>
            </dgm:constrLst>
          </dgm:else>
        </dgm:choose>
      </dgm:if>
      <dgm:else name="Name9">
        <dgm:choose name="Name10">
          <dgm:if name="Name11"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2"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r" for="ch" forName="Accent" refType="w"/>
              <dgm:constr type="t" for="ch" forName="Accent" refType="h" fact="0"/>
              <dgm:constr type="w" for="ch" forName="Accent" refType="w" fact="0.6747"/>
              <dgm:constr type="h" for="ch" forName="Accent" refType="h"/>
              <dgm:constr type="r" for="ch" forName="Child1" refType="w" fact="0.24"/>
              <dgm:constr type="t" for="ch" forName="Child1" refType="h" fact="0.3739"/>
              <dgm:constr type="w" for="ch" forName="Child1" refType="w" fact="0.24"/>
              <dgm:constr type="h" for="ch" forName="Child1" refType="h" fact="0.255"/>
              <dgm:constr type="r" for="ch" forName="Parent" refType="w" fact="0.8274"/>
              <dgm:constr type="t" for="ch" forName="Parent" refType="h" fact="0.2646"/>
              <dgm:constr type="w" for="ch" forName="Parent" refType="w" fact="0.3347"/>
              <dgm:constr type="h" for="ch" forName="Parent" refType="h" fact="0.4759"/>
              <dgm:constr type="r" for="ch" forName="Image1" refType="w" fact="0.4339"/>
              <dgm:constr type="t" for="ch" forName="Image1" refType="h" fact="0.3744"/>
              <dgm:constr type="w" for="ch" forName="Image1" refType="w" fact="0.1793"/>
              <dgm:constr type="h" for="ch" forName="Image1" refType="h" fact="0.255"/>
            </dgm:constrLst>
          </dgm:if>
          <dgm:if name="Name13"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 refType="w"/>
              <dgm:constr type="t" for="ch" forName="Accent" refType="h" fact="0"/>
              <dgm:constr type="w" for="ch" forName="Accent" refType="w" fact="0.6946"/>
              <dgm:constr type="h" for="ch" forName="Accent" refType="h"/>
              <dgm:constr type="r" for="ch" forName="Parent" refType="w" fact="0.8223"/>
              <dgm:constr type="t" for="ch" forName="Parent" refType="h" fact="0.2646"/>
              <dgm:constr type="w" for="ch" forName="Parent" refType="w" fact="0.3446"/>
              <dgm:constr type="h" for="ch" forName="Parent" refType="h" fact="0.4759"/>
              <dgm:constr type="r" for="ch" forName="Image1" refType="w" fact="0.4469"/>
              <dgm:constr type="t" for="ch" forName="Image1" refType="h" fact="0.1585"/>
              <dgm:constr type="w" for="ch" forName="Image1" refType="w" fact="0.1846"/>
              <dgm:constr type="h" for="ch" forName="Image1" refType="h" fact="0.255"/>
              <dgm:constr type="r" for="ch" forName="Image2" refType="w" fact="0.4469"/>
              <dgm:constr type="t" for="ch" forName="Image2" refType="h" fact="0.5624"/>
              <dgm:constr type="w" for="ch" forName="Image2" refType="w" fact="0.1846"/>
              <dgm:constr type="h" for="ch" forName="Image2" refType="h" fact="0.255"/>
              <dgm:constr type="r" for="ch" forName="Child1" refType="w" fact="0.2471"/>
              <dgm:constr type="t" for="ch" forName="Child1" refType="h" fact="0.1618"/>
              <dgm:constr type="w" for="ch" forName="Child1" refType="w" fact="0.2471"/>
              <dgm:constr type="h" for="ch" forName="Child1" refType="h" fact="0.2468"/>
              <dgm:constr type="r" for="ch" forName="Child2" refType="w" fact="0.2471"/>
              <dgm:constr type="t" for="ch" forName="Child2" refType="h" fact="0.5657"/>
              <dgm:constr type="w" for="ch" forName="Child2" refType="w" fact="0.2471"/>
              <dgm:constr type="h" for="ch" forName="Child2" refType="h" fact="0.2468"/>
            </dgm:constrLst>
          </dgm:if>
          <dgm:if name="Name14"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 refType="w"/>
              <dgm:constr type="t" for="ch" forName="Accent" refType="h" fact="0"/>
              <dgm:constr type="w" for="ch" forName="Accent" refType="w" fact="0.6747"/>
              <dgm:constr type="h" for="ch" forName="Accent" refType="h"/>
              <dgm:constr type="r" for="ch" forName="Parent" refType="w" fact="0.8274"/>
              <dgm:constr type="t" for="ch" forName="Parent" refType="h" fact="0.2646"/>
              <dgm:constr type="w" for="ch" forName="Parent" refType="w" fact="0.3347"/>
              <dgm:constr type="h" for="ch" forName="Parent" refType="h" fact="0.4759"/>
              <dgm:constr type="r" for="ch" forName="Image1" refType="w" fact="0.5032"/>
              <dgm:constr type="t" for="ch" forName="Image1" refType="h" fact="0.0843"/>
              <dgm:constr type="w" for="ch" forName="Image1" refType="w" fact="0.1793"/>
              <dgm:constr type="h" for="ch" forName="Image1" refType="h" fact="0.255"/>
              <dgm:constr type="r" for="ch" forName="Image2" refType="w" fact="0.4339"/>
              <dgm:constr type="t" for="ch" forName="Image2" refType="h" fact="0.3744"/>
              <dgm:constr type="w" for="ch" forName="Image2" refType="w" fact="0.1793"/>
              <dgm:constr type="h" for="ch" forName="Image2" refType="h" fact="0.255"/>
              <dgm:constr type="r" for="ch" forName="Image3" refType="w" fact="0.5032"/>
              <dgm:constr type="t" for="ch" forName="Image3" refType="h" fact="0.6686"/>
              <dgm:constr type="w" for="ch" forName="Image3" refType="w" fact="0.1793"/>
              <dgm:constr type="h" for="ch" forName="Image3" refType="h" fact="0.255"/>
              <dgm:constr type="r" for="ch" forName="Child1" refType="w" fact="0.3103"/>
              <dgm:constr type="t" for="ch" forName="Child1" refType="h" fact="0.0884"/>
              <dgm:constr type="w" for="ch" forName="Child1" refType="w" fact="0.24"/>
              <dgm:constr type="h" for="ch" forName="Child1" refType="h" fact="0.2468"/>
              <dgm:constr type="r" for="ch" forName="Child2" refType="w" fact="0.24"/>
              <dgm:constr type="t" for="ch" forName="Child2" refType="h" fact="0.378"/>
              <dgm:constr type="w" for="ch" forName="Child2" refType="w" fact="0.24"/>
              <dgm:constr type="h" for="ch" forName="Child2" refType="h" fact="0.2468"/>
              <dgm:constr type="r" for="ch" forName="Child3" refType="w" fact="0.3103"/>
              <dgm:constr type="t" for="ch" forName="Child3" refType="h" fact="0.6738"/>
              <dgm:constr type="w" for="ch" forName="Child3" refType="w" fact="0.24"/>
              <dgm:constr type="h" for="ch" forName="Child3" refType="h" fact="0.2468"/>
            </dgm:constrLst>
          </dgm:if>
          <dgm:else name="Name15">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 refType="w"/>
              <dgm:constr type="t" for="ch" forName="Accent" refType="h" fact="0.0361"/>
              <dgm:constr type="w" for="ch" forName="Accent" refType="w" fact="0.6865"/>
              <dgm:constr type="h" for="ch" forName="Accent" refType="h" fact="0.9197"/>
              <dgm:constr type="r" for="ch" forName="Parent" refType="w" fact="0.8244"/>
              <dgm:constr type="t" for="ch" forName="Parent" refType="h" fact="0.2795"/>
              <dgm:constr type="w" for="ch" forName="Parent" refType="w" fact="0.3406"/>
              <dgm:constr type="h" for="ch" forName="Parent" refType="h" fact="0.4377"/>
              <dgm:constr type="r" for="ch" forName="Image1" refType="w" fact="0.575"/>
              <dgm:constr type="t" for="ch" forName="Image1" refType="h" fact="0"/>
              <dgm:constr type="w" for="ch" forName="Image1" refType="w" fact="0.1825"/>
              <dgm:constr type="h" for="ch" forName="Image1" refType="h" fact="0.2345"/>
              <dgm:constr type="r" for="ch" forName="Image2" refType="w" fact="0.4402"/>
              <dgm:constr type="t" for="ch" forName="Image2" refType="h" fact="0.2184"/>
              <dgm:constr type="w" for="ch" forName="Image2" refType="w" fact="0.1825"/>
              <dgm:constr type="h" for="ch" forName="Image2" refType="h" fact="0.2345"/>
              <dgm:constr type="r" for="ch" forName="Image3" refType="w" fact="0.4409"/>
              <dgm:constr type="t" for="ch" forName="Image3" refType="h" fact="0.5395"/>
              <dgm:constr type="w" for="ch" forName="Image3" refType="w" fact="0.1825"/>
              <dgm:constr type="h" for="ch" forName="Image3" refType="h" fact="0.2345"/>
              <dgm:constr type="r" for="ch" forName="Image4" refType="w" fact="0.575"/>
              <dgm:constr type="t" for="ch" forName="Image4" refType="h" fact="0.7655"/>
              <dgm:constr type="w" for="ch" forName="Image4" refType="w" fact="0.1825"/>
              <dgm:constr type="h" for="ch" forName="Image4" refType="h" fact="0.2345"/>
              <dgm:constr type="r" for="ch" forName="Child1" refType="w" fact="0.3786"/>
              <dgm:constr type="t" for="ch" forName="Child1" refType="h" fact="0.003"/>
              <dgm:constr type="w" for="ch" forName="Child1" refType="w" fact="0.2443"/>
              <dgm:constr type="h" for="ch" forName="Child1" refType="h" fact="0.227"/>
              <dgm:constr type="r" for="ch" forName="Child2" refType="w" fact="0.2443"/>
              <dgm:constr type="t" for="ch" forName="Child2" refType="h" fact="0.2225"/>
              <dgm:constr type="w" for="ch" forName="Child2" refType="w" fact="0.2443"/>
              <dgm:constr type="h" for="ch" forName="Child2" refType="h" fact="0.227"/>
              <dgm:constr type="r" for="ch" forName="Child3" refType="w" fact="0.2443"/>
              <dgm:constr type="t" for="ch" forName="Child3" refType="h" fact="0.5433"/>
              <dgm:constr type="w" for="ch" forName="Child3" refType="w" fact="0.2443"/>
              <dgm:constr type="h" for="ch" forName="Child3" refType="h" fact="0.227"/>
              <dgm:constr type="r" for="ch" forName="Child4" refType="w" fact="0.3786"/>
              <dgm:constr type="t" for="ch" forName="Child4" refType="h" fact="0.7703"/>
              <dgm:constr type="w" for="ch" forName="Child4" refType="w" fact="0.2443"/>
              <dgm:constr type="h" for="ch" forName="Child4" refType="h" fact="0.227"/>
            </dgm:constrLst>
          </dgm:else>
        </dgm:choose>
      </dgm:else>
    </dgm:choose>
    <dgm:forEach name="wrapper" axis="self" ptType="parTrans">
      <dgm:forEach name="ImageRepeat" axis="self">
        <dgm:layoutNode name="Image" styleLbl="fgImgPlace1">
          <dgm:alg type="sp"/>
          <dgm:shape xmlns:r="http://schemas.openxmlformats.org/officeDocument/2006/relationships" type="ellipse" r:blip="" blipPhldr="1">
            <dgm:adjLst/>
          </dgm:shape>
          <dgm:presOf/>
        </dgm:layoutNode>
      </dgm:forEach>
    </dgm:forEach>
    <dgm:forEach name="Name16" axis="ch" ptType="node" cnt="1">
      <dgm:layoutNode name="Parent" styleLbl="node1">
        <dgm:varLst>
          <dgm:chMax val="4"/>
          <dgm:chPref val="3"/>
        </dgm:varLst>
        <dgm:alg type="tx"/>
        <dgm:shape xmlns:r="http://schemas.openxmlformats.org/officeDocument/2006/relationships" type="ellipse"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17" axis="ch ch" ptType="node node" st="1 1" cnt="1 1">
      <dgm:layoutNode name="Accent" styleLbl="node1">
        <dgm:alg type="sp"/>
        <dgm:choose name="Name18">
          <dgm:if name="Name19" func="var" arg="dir" op="equ" val="norm">
            <dgm:choose name="Name20">
              <dgm:if name="Name21" axis="followSib" ptType="node" func="cnt" op="equ" val="0">
                <dgm:shape xmlns:r="http://schemas.openxmlformats.org/officeDocument/2006/relationships" type="blockArc" r:blip="">
                  <dgm:adjLst>
                    <dgm:adj idx="1" val="-49.0368"/>
                    <dgm:adj idx="2" val="49.4265"/>
                    <dgm:adj idx="3" val="0.0564"/>
                  </dgm:adjLst>
                </dgm:shape>
              </dgm:if>
              <dgm:if name="Name22" axis="followSib" ptType="node" func="cnt" op="equ" val="1">
                <dgm:shape xmlns:r="http://schemas.openxmlformats.org/officeDocument/2006/relationships" type="blockArc" r:blip="">
                  <dgm:adjLst>
                    <dgm:adj idx="1" val="-64.2028"/>
                    <dgm:adj idx="2" val="64.5456"/>
                    <dgm:adj idx="3" val="0.0558"/>
                  </dgm:adjLst>
                </dgm:shape>
              </dgm:if>
              <dgm:if name="Name23" axis="followSib" ptType="node" func="cnt" op="equ" val="2">
                <dgm:shape xmlns:r="http://schemas.openxmlformats.org/officeDocument/2006/relationships" type="blockArc" r:blip="">
                  <dgm:adjLst>
                    <dgm:adj idx="1" val="-67.8702"/>
                    <dgm:adj idx="2" val="68.6519"/>
                    <dgm:adj idx="3" val="0.0575"/>
                  </dgm:adjLst>
                </dgm:shape>
              </dgm:if>
              <dgm:else name="Name24">
                <dgm:shape xmlns:r="http://schemas.openxmlformats.org/officeDocument/2006/relationships" type="blockArc" r:blip="">
                  <dgm:adjLst>
                    <dgm:adj idx="1" val="-84.8426"/>
                    <dgm:adj idx="2" val="84.8009"/>
                    <dgm:adj idx="3" val="0.0524"/>
                  </dgm:adjLst>
                </dgm:shape>
              </dgm:else>
            </dgm:choose>
          </dgm:if>
          <dgm:else name="Name25">
            <dgm:choose name="Name26">
              <dgm:if name="Name27" axis="followSib" ptType="node" func="cnt" op="equ" val="0">
                <dgm:shape xmlns:r="http://schemas.openxmlformats.org/officeDocument/2006/relationships" rot="180" type="blockArc" r:blip="">
                  <dgm:adjLst>
                    <dgm:adj idx="1" val="-49.0368"/>
                    <dgm:adj idx="2" val="49.4265"/>
                    <dgm:adj idx="3" val="0.0564"/>
                  </dgm:adjLst>
                </dgm:shape>
              </dgm:if>
              <dgm:if name="Name28" axis="followSib" ptType="node" func="cnt" op="equ" val="1">
                <dgm:shape xmlns:r="http://schemas.openxmlformats.org/officeDocument/2006/relationships" rot="180" type="blockArc" r:blip="">
                  <dgm:adjLst>
                    <dgm:adj idx="1" val="-64.2028"/>
                    <dgm:adj idx="2" val="64.5456"/>
                    <dgm:adj idx="3" val="0.0558"/>
                  </dgm:adjLst>
                </dgm:shape>
              </dgm:if>
              <dgm:if name="Name29" axis="followSib" ptType="node" func="cnt" op="equ" val="2">
                <dgm:shape xmlns:r="http://schemas.openxmlformats.org/officeDocument/2006/relationships" rot="180" type="blockArc" r:blip="">
                  <dgm:adjLst>
                    <dgm:adj idx="1" val="-67.8702"/>
                    <dgm:adj idx="2" val="68.6519"/>
                    <dgm:adj idx="3" val="0.0575"/>
                  </dgm:adjLst>
                </dgm:shape>
              </dgm:if>
              <dgm:else name="Name30">
                <dgm:shape xmlns:r="http://schemas.openxmlformats.org/officeDocument/2006/relationships" rot="180" type="blockArc" r:blip="">
                  <dgm:adjLst>
                    <dgm:adj idx="1" val="-84.8426"/>
                    <dgm:adj idx="2" val="84.8009"/>
                    <dgm:adj idx="3" val="0.0524"/>
                  </dgm:adjLst>
                </dgm:shape>
              </dgm:else>
            </dgm:choose>
          </dgm:else>
        </dgm:choose>
        <dgm:presOf/>
      </dgm:layoutNode>
      <dgm:layoutNode name="Image1" styleLbl="fgImgPlace1">
        <dgm:alg type="sp"/>
        <dgm:shape xmlns:r="http://schemas.openxmlformats.org/officeDocument/2006/relationships" type="ellipse" r:blip="" blipPhldr="1">
          <dgm:adjLst/>
        </dgm:shape>
        <dgm:presOf/>
      </dgm:layoutNode>
      <dgm:layoutNode name="Child1" styleLbl="revTx">
        <dgm:varLst>
          <dgm:chMax val="0"/>
          <dgm:chPref val="0"/>
          <dgm:bulletEnabled val="1"/>
        </dgm:varLst>
        <dgm:choose name="Name31">
          <dgm:if name="Name32" func="var" arg="dir" op="equ" val="norm">
            <dgm:alg type="tx">
              <dgm:param type="parTxLTRAlign" val="l"/>
              <dgm:param type="shpTxLTRAlignCh" val="l"/>
              <dgm:param type="parTxRTLAlign" val="l"/>
              <dgm:param type="shpTxRTLAlignCh" val="l"/>
              <dgm:param type="lnSpAfParP" val="10"/>
            </dgm:alg>
          </dgm:if>
          <dgm:else name="Name3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4" axis="ch ch" ptType="node node" st="1 2" cnt="1 1">
      <dgm:layoutNode name="Image2">
        <dgm:alg type="sp"/>
        <dgm:shape xmlns:r="http://schemas.openxmlformats.org/officeDocument/2006/relationships" r:blip="">
          <dgm:adjLst/>
        </dgm:shape>
        <dgm:presOf/>
        <dgm:constrLst/>
        <dgm:forEach name="Name35" ref="ImageRepeat"/>
      </dgm:layoutNode>
      <dgm:layoutNode name="Child2" styleLbl="revTx">
        <dgm:varLst>
          <dgm:chMax val="0"/>
          <dgm:chPref val="0"/>
          <dgm:bulletEnabled val="1"/>
        </dgm:varLst>
        <dgm:choose name="Name36">
          <dgm:if name="Name37" func="var" arg="dir" op="equ" val="norm">
            <dgm:alg type="tx">
              <dgm:param type="parTxLTRAlign" val="l"/>
              <dgm:param type="shpTxLTRAlignCh" val="l"/>
              <dgm:param type="parTxRTLAlign" val="l"/>
              <dgm:param type="shpTxRTLAlignCh" val="l"/>
              <dgm:param type="lnSpAfParP" val="10"/>
            </dgm:alg>
          </dgm:if>
          <dgm:else name="Name3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9" axis="ch ch" ptType="node node" st="1 3" cnt="1 1">
      <dgm:layoutNode name="Image3">
        <dgm:alg type="sp"/>
        <dgm:shape xmlns:r="http://schemas.openxmlformats.org/officeDocument/2006/relationships" r:blip="">
          <dgm:adjLst/>
        </dgm:shape>
        <dgm:presOf/>
        <dgm:constrLst/>
        <dgm:forEach name="Name40" ref="ImageRepeat"/>
      </dgm:layoutNode>
      <dgm:layoutNode name="Child3" styleLbl="revTx">
        <dgm:varLst>
          <dgm:chMax val="0"/>
          <dgm:chPref val="0"/>
          <dgm:bulletEnabled val="1"/>
        </dgm:varLst>
        <dgm:choose name="Name41">
          <dgm:if name="Name42" func="var" arg="dir" op="equ" val="norm">
            <dgm:alg type="tx">
              <dgm:param type="parTxLTRAlign" val="l"/>
              <dgm:param type="shpTxLTRAlignCh" val="l"/>
              <dgm:param type="parTxRTLAlign" val="l"/>
              <dgm:param type="shpTxRTLAlignCh" val="l"/>
              <dgm:param type="lnSpAfParP" val="10"/>
            </dgm:alg>
          </dgm:if>
          <dgm:else name="Name4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4" axis="ch ch" ptType="node node" st="1 4" cnt="1 1">
      <dgm:layoutNode name="Image4">
        <dgm:alg type="sp"/>
        <dgm:shape xmlns:r="http://schemas.openxmlformats.org/officeDocument/2006/relationships" r:blip="">
          <dgm:adjLst/>
        </dgm:shape>
        <dgm:presOf/>
        <dgm:constrLst/>
        <dgm:forEach name="Name45" ref="ImageRepeat"/>
      </dgm:layoutNode>
      <dgm:layoutNode name="Child4" styleLbl="revTx">
        <dgm:varLst>
          <dgm:chMax val="0"/>
          <dgm:chPref val="0"/>
          <dgm:bulletEnabled val="1"/>
        </dgm:varLst>
        <dgm:choose name="Name46">
          <dgm:if name="Name47" func="var" arg="dir" op="equ" val="norm">
            <dgm:alg type="tx">
              <dgm:param type="parTxLTRAlign" val="l"/>
              <dgm:param type="shpTxLTRAlignCh" val="l"/>
              <dgm:param type="parTxRTLAlign" val="l"/>
              <dgm:param type="shpTxRTLAlignCh" val="l"/>
              <dgm:param type="lnSpAfParP" val="10"/>
            </dgm:alg>
          </dgm:if>
          <dgm:else name="Name4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11/layout/RadialPictureList">
  <dgm:title val="Radial Picture List"/>
  <dgm:desc val="Use to show relationships to a central idea. The Level 1 shape contains text and all Level 2 shapes contain a picture with corresponding text. Limited to four Level 2 pictures.  Unused pictures do not appear, but remain available if you switch layouts. Works best with a small amount of Level 2 text."/>
  <dgm:catLst>
    <dgm:cat type="picture" pri="2500"/>
    <dgm:cat type="officeonline" pri="2500"/>
  </dgm:catLst>
  <dgm:samp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ampData>
  <dgm:styleData>
    <dgm:dataModel>
      <dgm:ptLst>
        <dgm:pt modelId="0" type="doc"/>
        <dgm:pt modelId="10">
          <dgm:prSet phldr="1"/>
        </dgm:pt>
        <dgm:pt modelId="11">
          <dgm:prSet phldr="1"/>
        </dgm:pt>
        <dgm:pt modelId="12">
          <dgm:prSet phldr="1"/>
        </dgm:pt>
      </dgm:ptLst>
      <dgm:cxnLst>
        <dgm:cxn modelId="1" srcId="0" destId="10" srcOrd="0" destOrd="0"/>
        <dgm:cxn modelId="2" srcId="10" destId="11" srcOrd="0" destOrd="0"/>
        <dgm:cxn modelId="3" srcId="10" destId="12" srcOrd="1"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Lst>
      <dgm:cxnLst>
        <dgm:cxn modelId="1" srcId="0" destId="10" srcOrd="0" destOrd="0"/>
        <dgm:cxn modelId="2" srcId="10" destId="11" srcOrd="0" destOrd="0"/>
        <dgm:cxn modelId="3" srcId="10" destId="12" srcOrd="1" destOrd="0"/>
        <dgm:cxn modelId="4" srcId="10" destId="13" srcOrd="2" destOrd="0"/>
        <dgm:cxn modelId="5" srcId="10" destId="14" srcOrd="3" destOrd="0"/>
      </dgm:cxnLst>
      <dgm:bg/>
      <dgm:whole/>
    </dgm:dataModel>
  </dgm:clrData>
  <dgm:layoutNode name="Name0">
    <dgm:varLst>
      <dgm:chMax val="1"/>
      <dgm:chPref val="1"/>
      <dgm:dir/>
      <dgm:resizeHandles/>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l" for="ch" forName="Accent" refType="w" fact="0"/>
              <dgm:constr type="t" for="ch" forName="Accent" refType="h" fact="0"/>
              <dgm:constr type="w" for="ch" forName="Accent" refType="w" fact="0.6747"/>
              <dgm:constr type="h" for="ch" forName="Accent" refType="h"/>
              <dgm:constr type="l" for="ch" forName="Child1" refType="w" fact="0.76"/>
              <dgm:constr type="t" for="ch" forName="Child1" refType="h" fact="0.3739"/>
              <dgm:constr type="w" for="ch" forName="Child1" refType="w" fact="0.24"/>
              <dgm:constr type="h" for="ch" forName="Child1" refType="h" fact="0.255"/>
              <dgm:constr type="l" for="ch" forName="Parent" refType="w" fact="0.1726"/>
              <dgm:constr type="t" for="ch" forName="Parent" refType="h" fact="0.2646"/>
              <dgm:constr type="w" for="ch" forName="Parent" refType="w" fact="0.3347"/>
              <dgm:constr type="h" for="ch" forName="Parent" refType="h" fact="0.4759"/>
              <dgm:constr type="l" for="ch" forName="Image1" refType="w" fact="0.5661"/>
              <dgm:constr type="t" for="ch" forName="Image1" refType="h" fact="0.3744"/>
              <dgm:constr type="w" for="ch" forName="Image1" refType="w" fact="0.1793"/>
              <dgm:constr type="h" for="ch" forName="Image1" refType="h" fact="0.255"/>
            </dgm:constrLst>
          </dgm:if>
          <dgm:if name="Name6"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 refType="w" fact="0"/>
              <dgm:constr type="t" for="ch" forName="Accent" refType="h" fact="0"/>
              <dgm:constr type="w" for="ch" forName="Accent" refType="w" fact="0.6946"/>
              <dgm:constr type="h" for="ch" forName="Accent" refType="h"/>
              <dgm:constr type="l" for="ch" forName="Parent" refType="w" fact="0.1777"/>
              <dgm:constr type="t" for="ch" forName="Parent" refType="h" fact="0.2646"/>
              <dgm:constr type="w" for="ch" forName="Parent" refType="w" fact="0.3446"/>
              <dgm:constr type="h" for="ch" forName="Parent" refType="h" fact="0.4759"/>
              <dgm:constr type="l" for="ch" forName="Image1" refType="w" fact="0.5531"/>
              <dgm:constr type="t" for="ch" forName="Image1" refType="h" fact="0.1585"/>
              <dgm:constr type="w" for="ch" forName="Image1" refType="w" fact="0.1846"/>
              <dgm:constr type="h" for="ch" forName="Image1" refType="h" fact="0.255"/>
              <dgm:constr type="l" for="ch" forName="Image2" refType="w" fact="0.5531"/>
              <dgm:constr type="t" for="ch" forName="Image2" refType="h" fact="0.5624"/>
              <dgm:constr type="w" for="ch" forName="Image2" refType="w" fact="0.1846"/>
              <dgm:constr type="h" for="ch" forName="Image2" refType="h" fact="0.255"/>
              <dgm:constr type="l" for="ch" forName="Child1" refType="w" fact="0.7529"/>
              <dgm:constr type="t" for="ch" forName="Child1" refType="h" fact="0.1618"/>
              <dgm:constr type="w" for="ch" forName="Child1" refType="w" fact="0.2471"/>
              <dgm:constr type="h" for="ch" forName="Child1" refType="h" fact="0.2468"/>
              <dgm:constr type="l" for="ch" forName="Child2" refType="w" fact="0.7529"/>
              <dgm:constr type="t" for="ch" forName="Child2" refType="h" fact="0.5657"/>
              <dgm:constr type="w" for="ch" forName="Child2" refType="w" fact="0.2471"/>
              <dgm:constr type="h" for="ch" forName="Child2" refType="h" fact="0.2468"/>
            </dgm:constrLst>
          </dgm:if>
          <dgm:if name="Name7"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 refType="w" fact="0"/>
              <dgm:constr type="t" for="ch" forName="Accent" refType="h" fact="0"/>
              <dgm:constr type="w" for="ch" forName="Accent" refType="w" fact="0.6747"/>
              <dgm:constr type="h" for="ch" forName="Accent" refType="h"/>
              <dgm:constr type="l" for="ch" forName="Parent" refType="w" fact="0.1726"/>
              <dgm:constr type="t" for="ch" forName="Parent" refType="h" fact="0.2646"/>
              <dgm:constr type="w" for="ch" forName="Parent" refType="w" fact="0.3347"/>
              <dgm:constr type="h" for="ch" forName="Parent" refType="h" fact="0.4759"/>
              <dgm:constr type="l" for="ch" forName="Image1" refType="w" fact="0.4968"/>
              <dgm:constr type="t" for="ch" forName="Image1" refType="h" fact="0.0843"/>
              <dgm:constr type="w" for="ch" forName="Image1" refType="w" fact="0.1793"/>
              <dgm:constr type="h" for="ch" forName="Image1" refType="h" fact="0.255"/>
              <dgm:constr type="l" for="ch" forName="Image2" refType="w" fact="0.5661"/>
              <dgm:constr type="t" for="ch" forName="Image2" refType="h" fact="0.3744"/>
              <dgm:constr type="w" for="ch" forName="Image2" refType="w" fact="0.1793"/>
              <dgm:constr type="h" for="ch" forName="Image2" refType="h" fact="0.255"/>
              <dgm:constr type="l" for="ch" forName="Image3" refType="w" fact="0.4968"/>
              <dgm:constr type="t" for="ch" forName="Image3" refType="h" fact="0.6686"/>
              <dgm:constr type="w" for="ch" forName="Image3" refType="w" fact="0.1793"/>
              <dgm:constr type="h" for="ch" forName="Image3" refType="h" fact="0.255"/>
              <dgm:constr type="l" for="ch" forName="Child1" refType="w" fact="0.6897"/>
              <dgm:constr type="t" for="ch" forName="Child1" refType="h" fact="0.0884"/>
              <dgm:constr type="w" for="ch" forName="Child1" refType="w" fact="0.24"/>
              <dgm:constr type="h" for="ch" forName="Child1" refType="h" fact="0.2468"/>
              <dgm:constr type="l" for="ch" forName="Child2" refType="w" fact="0.76"/>
              <dgm:constr type="t" for="ch" forName="Child2" refType="h" fact="0.378"/>
              <dgm:constr type="w" for="ch" forName="Child2" refType="w" fact="0.24"/>
              <dgm:constr type="h" for="ch" forName="Child2" refType="h" fact="0.2468"/>
              <dgm:constr type="l" for="ch" forName="Child3" refType="w" fact="0.6897"/>
              <dgm:constr type="t" for="ch" forName="Child3" refType="h" fact="0.6738"/>
              <dgm:constr type="w" for="ch" forName="Child3" refType="w" fact="0.24"/>
              <dgm:constr type="h" for="ch" forName="Child3" refType="h" fact="0.2468"/>
            </dgm:constrLst>
          </dgm:if>
          <dgm:else name="Name8">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 refType="w" fact="0"/>
              <dgm:constr type="t" for="ch" forName="Accent" refType="h" fact="0.0361"/>
              <dgm:constr type="w" for="ch" forName="Accent" refType="w" fact="0.6865"/>
              <dgm:constr type="h" for="ch" forName="Accent" refType="h" fact="0.9197"/>
              <dgm:constr type="l" for="ch" forName="Parent" refType="w" fact="0.1756"/>
              <dgm:constr type="t" for="ch" forName="Parent" refType="h" fact="0.2795"/>
              <dgm:constr type="w" for="ch" forName="Parent" refType="w" fact="0.3406"/>
              <dgm:constr type="h" for="ch" forName="Parent" refType="h" fact="0.4377"/>
              <dgm:constr type="l" for="ch" forName="Image1" refType="w" fact="0.425"/>
              <dgm:constr type="t" for="ch" forName="Image1" refType="h" fact="0"/>
              <dgm:constr type="w" for="ch" forName="Image1" refType="w" fact="0.1825"/>
              <dgm:constr type="h" for="ch" forName="Image1" refType="h" fact="0.2345"/>
              <dgm:constr type="l" for="ch" forName="Image2" refType="w" fact="0.5598"/>
              <dgm:constr type="t" for="ch" forName="Image2" refType="h" fact="0.2184"/>
              <dgm:constr type="w" for="ch" forName="Image2" refType="w" fact="0.1825"/>
              <dgm:constr type="h" for="ch" forName="Image2" refType="h" fact="0.2345"/>
              <dgm:constr type="l" for="ch" forName="Image3" refType="w" fact="0.5591"/>
              <dgm:constr type="t" for="ch" forName="Image3" refType="h" fact="0.5395"/>
              <dgm:constr type="w" for="ch" forName="Image3" refType="w" fact="0.1825"/>
              <dgm:constr type="h" for="ch" forName="Image3" refType="h" fact="0.2345"/>
              <dgm:constr type="l" for="ch" forName="Image4" refType="w" fact="0.425"/>
              <dgm:constr type="t" for="ch" forName="Image4" refType="h" fact="0.7655"/>
              <dgm:constr type="w" for="ch" forName="Image4" refType="w" fact="0.1825"/>
              <dgm:constr type="h" for="ch" forName="Image4" refType="h" fact="0.2345"/>
              <dgm:constr type="l" for="ch" forName="Child1" refType="w" fact="0.6214"/>
              <dgm:constr type="t" for="ch" forName="Child1" refType="h" fact="0.003"/>
              <dgm:constr type="w" for="ch" forName="Child1" refType="w" fact="0.2443"/>
              <dgm:constr type="h" for="ch" forName="Child1" refType="h" fact="0.227"/>
              <dgm:constr type="l" for="ch" forName="Child2" refType="w" fact="0.7557"/>
              <dgm:constr type="t" for="ch" forName="Child2" refType="h" fact="0.2225"/>
              <dgm:constr type="w" for="ch" forName="Child2" refType="w" fact="0.2443"/>
              <dgm:constr type="h" for="ch" forName="Child2" refType="h" fact="0.227"/>
              <dgm:constr type="l" for="ch" forName="Child3" refType="w" fact="0.7557"/>
              <dgm:constr type="t" for="ch" forName="Child3" refType="h" fact="0.5433"/>
              <dgm:constr type="w" for="ch" forName="Child3" refType="w" fact="0.2443"/>
              <dgm:constr type="h" for="ch" forName="Child3" refType="h" fact="0.227"/>
              <dgm:constr type="l" for="ch" forName="Child4" refType="w" fact="0.6214"/>
              <dgm:constr type="t" for="ch" forName="Child4" refType="h" fact="0.7703"/>
              <dgm:constr type="w" for="ch" forName="Child4" refType="w" fact="0.2443"/>
              <dgm:constr type="h" for="ch" forName="Child4" refType="h" fact="0.227"/>
            </dgm:constrLst>
          </dgm:else>
        </dgm:choose>
      </dgm:if>
      <dgm:else name="Name9">
        <dgm:choose name="Name10">
          <dgm:if name="Name11"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2"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r" for="ch" forName="Accent" refType="w"/>
              <dgm:constr type="t" for="ch" forName="Accent" refType="h" fact="0"/>
              <dgm:constr type="w" for="ch" forName="Accent" refType="w" fact="0.6747"/>
              <dgm:constr type="h" for="ch" forName="Accent" refType="h"/>
              <dgm:constr type="r" for="ch" forName="Child1" refType="w" fact="0.24"/>
              <dgm:constr type="t" for="ch" forName="Child1" refType="h" fact="0.3739"/>
              <dgm:constr type="w" for="ch" forName="Child1" refType="w" fact="0.24"/>
              <dgm:constr type="h" for="ch" forName="Child1" refType="h" fact="0.255"/>
              <dgm:constr type="r" for="ch" forName="Parent" refType="w" fact="0.8274"/>
              <dgm:constr type="t" for="ch" forName="Parent" refType="h" fact="0.2646"/>
              <dgm:constr type="w" for="ch" forName="Parent" refType="w" fact="0.3347"/>
              <dgm:constr type="h" for="ch" forName="Parent" refType="h" fact="0.4759"/>
              <dgm:constr type="r" for="ch" forName="Image1" refType="w" fact="0.4339"/>
              <dgm:constr type="t" for="ch" forName="Image1" refType="h" fact="0.3744"/>
              <dgm:constr type="w" for="ch" forName="Image1" refType="w" fact="0.1793"/>
              <dgm:constr type="h" for="ch" forName="Image1" refType="h" fact="0.255"/>
            </dgm:constrLst>
          </dgm:if>
          <dgm:if name="Name13"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 refType="w"/>
              <dgm:constr type="t" for="ch" forName="Accent" refType="h" fact="0"/>
              <dgm:constr type="w" for="ch" forName="Accent" refType="w" fact="0.6946"/>
              <dgm:constr type="h" for="ch" forName="Accent" refType="h"/>
              <dgm:constr type="r" for="ch" forName="Parent" refType="w" fact="0.8223"/>
              <dgm:constr type="t" for="ch" forName="Parent" refType="h" fact="0.2646"/>
              <dgm:constr type="w" for="ch" forName="Parent" refType="w" fact="0.3446"/>
              <dgm:constr type="h" for="ch" forName="Parent" refType="h" fact="0.4759"/>
              <dgm:constr type="r" for="ch" forName="Image1" refType="w" fact="0.4469"/>
              <dgm:constr type="t" for="ch" forName="Image1" refType="h" fact="0.1585"/>
              <dgm:constr type="w" for="ch" forName="Image1" refType="w" fact="0.1846"/>
              <dgm:constr type="h" for="ch" forName="Image1" refType="h" fact="0.255"/>
              <dgm:constr type="r" for="ch" forName="Image2" refType="w" fact="0.4469"/>
              <dgm:constr type="t" for="ch" forName="Image2" refType="h" fact="0.5624"/>
              <dgm:constr type="w" for="ch" forName="Image2" refType="w" fact="0.1846"/>
              <dgm:constr type="h" for="ch" forName="Image2" refType="h" fact="0.255"/>
              <dgm:constr type="r" for="ch" forName="Child1" refType="w" fact="0.2471"/>
              <dgm:constr type="t" for="ch" forName="Child1" refType="h" fact="0.1618"/>
              <dgm:constr type="w" for="ch" forName="Child1" refType="w" fact="0.2471"/>
              <dgm:constr type="h" for="ch" forName="Child1" refType="h" fact="0.2468"/>
              <dgm:constr type="r" for="ch" forName="Child2" refType="w" fact="0.2471"/>
              <dgm:constr type="t" for="ch" forName="Child2" refType="h" fact="0.5657"/>
              <dgm:constr type="w" for="ch" forName="Child2" refType="w" fact="0.2471"/>
              <dgm:constr type="h" for="ch" forName="Child2" refType="h" fact="0.2468"/>
            </dgm:constrLst>
          </dgm:if>
          <dgm:if name="Name14"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 refType="w"/>
              <dgm:constr type="t" for="ch" forName="Accent" refType="h" fact="0"/>
              <dgm:constr type="w" for="ch" forName="Accent" refType="w" fact="0.6747"/>
              <dgm:constr type="h" for="ch" forName="Accent" refType="h"/>
              <dgm:constr type="r" for="ch" forName="Parent" refType="w" fact="0.8274"/>
              <dgm:constr type="t" for="ch" forName="Parent" refType="h" fact="0.2646"/>
              <dgm:constr type="w" for="ch" forName="Parent" refType="w" fact="0.3347"/>
              <dgm:constr type="h" for="ch" forName="Parent" refType="h" fact="0.4759"/>
              <dgm:constr type="r" for="ch" forName="Image1" refType="w" fact="0.5032"/>
              <dgm:constr type="t" for="ch" forName="Image1" refType="h" fact="0.0843"/>
              <dgm:constr type="w" for="ch" forName="Image1" refType="w" fact="0.1793"/>
              <dgm:constr type="h" for="ch" forName="Image1" refType="h" fact="0.255"/>
              <dgm:constr type="r" for="ch" forName="Image2" refType="w" fact="0.4339"/>
              <dgm:constr type="t" for="ch" forName="Image2" refType="h" fact="0.3744"/>
              <dgm:constr type="w" for="ch" forName="Image2" refType="w" fact="0.1793"/>
              <dgm:constr type="h" for="ch" forName="Image2" refType="h" fact="0.255"/>
              <dgm:constr type="r" for="ch" forName="Image3" refType="w" fact="0.5032"/>
              <dgm:constr type="t" for="ch" forName="Image3" refType="h" fact="0.6686"/>
              <dgm:constr type="w" for="ch" forName="Image3" refType="w" fact="0.1793"/>
              <dgm:constr type="h" for="ch" forName="Image3" refType="h" fact="0.255"/>
              <dgm:constr type="r" for="ch" forName="Child1" refType="w" fact="0.3103"/>
              <dgm:constr type="t" for="ch" forName="Child1" refType="h" fact="0.0884"/>
              <dgm:constr type="w" for="ch" forName="Child1" refType="w" fact="0.24"/>
              <dgm:constr type="h" for="ch" forName="Child1" refType="h" fact="0.2468"/>
              <dgm:constr type="r" for="ch" forName="Child2" refType="w" fact="0.24"/>
              <dgm:constr type="t" for="ch" forName="Child2" refType="h" fact="0.378"/>
              <dgm:constr type="w" for="ch" forName="Child2" refType="w" fact="0.24"/>
              <dgm:constr type="h" for="ch" forName="Child2" refType="h" fact="0.2468"/>
              <dgm:constr type="r" for="ch" forName="Child3" refType="w" fact="0.3103"/>
              <dgm:constr type="t" for="ch" forName="Child3" refType="h" fact="0.6738"/>
              <dgm:constr type="w" for="ch" forName="Child3" refType="w" fact="0.24"/>
              <dgm:constr type="h" for="ch" forName="Child3" refType="h" fact="0.2468"/>
            </dgm:constrLst>
          </dgm:if>
          <dgm:else name="Name15">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 refType="w"/>
              <dgm:constr type="t" for="ch" forName="Accent" refType="h" fact="0.0361"/>
              <dgm:constr type="w" for="ch" forName="Accent" refType="w" fact="0.6865"/>
              <dgm:constr type="h" for="ch" forName="Accent" refType="h" fact="0.9197"/>
              <dgm:constr type="r" for="ch" forName="Parent" refType="w" fact="0.8244"/>
              <dgm:constr type="t" for="ch" forName="Parent" refType="h" fact="0.2795"/>
              <dgm:constr type="w" for="ch" forName="Parent" refType="w" fact="0.3406"/>
              <dgm:constr type="h" for="ch" forName="Parent" refType="h" fact="0.4377"/>
              <dgm:constr type="r" for="ch" forName="Image1" refType="w" fact="0.575"/>
              <dgm:constr type="t" for="ch" forName="Image1" refType="h" fact="0"/>
              <dgm:constr type="w" for="ch" forName="Image1" refType="w" fact="0.1825"/>
              <dgm:constr type="h" for="ch" forName="Image1" refType="h" fact="0.2345"/>
              <dgm:constr type="r" for="ch" forName="Image2" refType="w" fact="0.4402"/>
              <dgm:constr type="t" for="ch" forName="Image2" refType="h" fact="0.2184"/>
              <dgm:constr type="w" for="ch" forName="Image2" refType="w" fact="0.1825"/>
              <dgm:constr type="h" for="ch" forName="Image2" refType="h" fact="0.2345"/>
              <dgm:constr type="r" for="ch" forName="Image3" refType="w" fact="0.4409"/>
              <dgm:constr type="t" for="ch" forName="Image3" refType="h" fact="0.5395"/>
              <dgm:constr type="w" for="ch" forName="Image3" refType="w" fact="0.1825"/>
              <dgm:constr type="h" for="ch" forName="Image3" refType="h" fact="0.2345"/>
              <dgm:constr type="r" for="ch" forName="Image4" refType="w" fact="0.575"/>
              <dgm:constr type="t" for="ch" forName="Image4" refType="h" fact="0.7655"/>
              <dgm:constr type="w" for="ch" forName="Image4" refType="w" fact="0.1825"/>
              <dgm:constr type="h" for="ch" forName="Image4" refType="h" fact="0.2345"/>
              <dgm:constr type="r" for="ch" forName="Child1" refType="w" fact="0.3786"/>
              <dgm:constr type="t" for="ch" forName="Child1" refType="h" fact="0.003"/>
              <dgm:constr type="w" for="ch" forName="Child1" refType="w" fact="0.2443"/>
              <dgm:constr type="h" for="ch" forName="Child1" refType="h" fact="0.227"/>
              <dgm:constr type="r" for="ch" forName="Child2" refType="w" fact="0.2443"/>
              <dgm:constr type="t" for="ch" forName="Child2" refType="h" fact="0.2225"/>
              <dgm:constr type="w" for="ch" forName="Child2" refType="w" fact="0.2443"/>
              <dgm:constr type="h" for="ch" forName="Child2" refType="h" fact="0.227"/>
              <dgm:constr type="r" for="ch" forName="Child3" refType="w" fact="0.2443"/>
              <dgm:constr type="t" for="ch" forName="Child3" refType="h" fact="0.5433"/>
              <dgm:constr type="w" for="ch" forName="Child3" refType="w" fact="0.2443"/>
              <dgm:constr type="h" for="ch" forName="Child3" refType="h" fact="0.227"/>
              <dgm:constr type="r" for="ch" forName="Child4" refType="w" fact="0.3786"/>
              <dgm:constr type="t" for="ch" forName="Child4" refType="h" fact="0.7703"/>
              <dgm:constr type="w" for="ch" forName="Child4" refType="w" fact="0.2443"/>
              <dgm:constr type="h" for="ch" forName="Child4" refType="h" fact="0.227"/>
            </dgm:constrLst>
          </dgm:else>
        </dgm:choose>
      </dgm:else>
    </dgm:choose>
    <dgm:forEach name="wrapper" axis="self" ptType="parTrans">
      <dgm:forEach name="ImageRepeat" axis="self">
        <dgm:layoutNode name="Image" styleLbl="fgImgPlace1">
          <dgm:alg type="sp"/>
          <dgm:shape xmlns:r="http://schemas.openxmlformats.org/officeDocument/2006/relationships" type="ellipse" r:blip="" blipPhldr="1">
            <dgm:adjLst/>
          </dgm:shape>
          <dgm:presOf/>
        </dgm:layoutNode>
      </dgm:forEach>
    </dgm:forEach>
    <dgm:forEach name="Name16" axis="ch" ptType="node" cnt="1">
      <dgm:layoutNode name="Parent" styleLbl="node1">
        <dgm:varLst>
          <dgm:chMax val="4"/>
          <dgm:chPref val="3"/>
        </dgm:varLst>
        <dgm:alg type="tx"/>
        <dgm:shape xmlns:r="http://schemas.openxmlformats.org/officeDocument/2006/relationships" type="ellipse"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17" axis="ch ch" ptType="node node" st="1 1" cnt="1 1">
      <dgm:layoutNode name="Accent" styleLbl="node1">
        <dgm:alg type="sp"/>
        <dgm:choose name="Name18">
          <dgm:if name="Name19" func="var" arg="dir" op="equ" val="norm">
            <dgm:choose name="Name20">
              <dgm:if name="Name21" axis="followSib" ptType="node" func="cnt" op="equ" val="0">
                <dgm:shape xmlns:r="http://schemas.openxmlformats.org/officeDocument/2006/relationships" type="blockArc" r:blip="">
                  <dgm:adjLst>
                    <dgm:adj idx="1" val="-49.0368"/>
                    <dgm:adj idx="2" val="49.4265"/>
                    <dgm:adj idx="3" val="0.0564"/>
                  </dgm:adjLst>
                </dgm:shape>
              </dgm:if>
              <dgm:if name="Name22" axis="followSib" ptType="node" func="cnt" op="equ" val="1">
                <dgm:shape xmlns:r="http://schemas.openxmlformats.org/officeDocument/2006/relationships" type="blockArc" r:blip="">
                  <dgm:adjLst>
                    <dgm:adj idx="1" val="-64.2028"/>
                    <dgm:adj idx="2" val="64.5456"/>
                    <dgm:adj idx="3" val="0.0558"/>
                  </dgm:adjLst>
                </dgm:shape>
              </dgm:if>
              <dgm:if name="Name23" axis="followSib" ptType="node" func="cnt" op="equ" val="2">
                <dgm:shape xmlns:r="http://schemas.openxmlformats.org/officeDocument/2006/relationships" type="blockArc" r:blip="">
                  <dgm:adjLst>
                    <dgm:adj idx="1" val="-67.8702"/>
                    <dgm:adj idx="2" val="68.6519"/>
                    <dgm:adj idx="3" val="0.0575"/>
                  </dgm:adjLst>
                </dgm:shape>
              </dgm:if>
              <dgm:else name="Name24">
                <dgm:shape xmlns:r="http://schemas.openxmlformats.org/officeDocument/2006/relationships" type="blockArc" r:blip="">
                  <dgm:adjLst>
                    <dgm:adj idx="1" val="-84.8426"/>
                    <dgm:adj idx="2" val="84.8009"/>
                    <dgm:adj idx="3" val="0.0524"/>
                  </dgm:adjLst>
                </dgm:shape>
              </dgm:else>
            </dgm:choose>
          </dgm:if>
          <dgm:else name="Name25">
            <dgm:choose name="Name26">
              <dgm:if name="Name27" axis="followSib" ptType="node" func="cnt" op="equ" val="0">
                <dgm:shape xmlns:r="http://schemas.openxmlformats.org/officeDocument/2006/relationships" rot="180" type="blockArc" r:blip="">
                  <dgm:adjLst>
                    <dgm:adj idx="1" val="-49.0368"/>
                    <dgm:adj idx="2" val="49.4265"/>
                    <dgm:adj idx="3" val="0.0564"/>
                  </dgm:adjLst>
                </dgm:shape>
              </dgm:if>
              <dgm:if name="Name28" axis="followSib" ptType="node" func="cnt" op="equ" val="1">
                <dgm:shape xmlns:r="http://schemas.openxmlformats.org/officeDocument/2006/relationships" rot="180" type="blockArc" r:blip="">
                  <dgm:adjLst>
                    <dgm:adj idx="1" val="-64.2028"/>
                    <dgm:adj idx="2" val="64.5456"/>
                    <dgm:adj idx="3" val="0.0558"/>
                  </dgm:adjLst>
                </dgm:shape>
              </dgm:if>
              <dgm:if name="Name29" axis="followSib" ptType="node" func="cnt" op="equ" val="2">
                <dgm:shape xmlns:r="http://schemas.openxmlformats.org/officeDocument/2006/relationships" rot="180" type="blockArc" r:blip="">
                  <dgm:adjLst>
                    <dgm:adj idx="1" val="-67.8702"/>
                    <dgm:adj idx="2" val="68.6519"/>
                    <dgm:adj idx="3" val="0.0575"/>
                  </dgm:adjLst>
                </dgm:shape>
              </dgm:if>
              <dgm:else name="Name30">
                <dgm:shape xmlns:r="http://schemas.openxmlformats.org/officeDocument/2006/relationships" rot="180" type="blockArc" r:blip="">
                  <dgm:adjLst>
                    <dgm:adj idx="1" val="-84.8426"/>
                    <dgm:adj idx="2" val="84.8009"/>
                    <dgm:adj idx="3" val="0.0524"/>
                  </dgm:adjLst>
                </dgm:shape>
              </dgm:else>
            </dgm:choose>
          </dgm:else>
        </dgm:choose>
        <dgm:presOf/>
      </dgm:layoutNode>
      <dgm:layoutNode name="Image1" styleLbl="fgImgPlace1">
        <dgm:alg type="sp"/>
        <dgm:shape xmlns:r="http://schemas.openxmlformats.org/officeDocument/2006/relationships" type="ellipse" r:blip="" blipPhldr="1">
          <dgm:adjLst/>
        </dgm:shape>
        <dgm:presOf/>
      </dgm:layoutNode>
      <dgm:layoutNode name="Child1" styleLbl="revTx">
        <dgm:varLst>
          <dgm:chMax val="0"/>
          <dgm:chPref val="0"/>
          <dgm:bulletEnabled val="1"/>
        </dgm:varLst>
        <dgm:choose name="Name31">
          <dgm:if name="Name32" func="var" arg="dir" op="equ" val="norm">
            <dgm:alg type="tx">
              <dgm:param type="parTxLTRAlign" val="l"/>
              <dgm:param type="shpTxLTRAlignCh" val="l"/>
              <dgm:param type="parTxRTLAlign" val="l"/>
              <dgm:param type="shpTxRTLAlignCh" val="l"/>
              <dgm:param type="lnSpAfParP" val="10"/>
            </dgm:alg>
          </dgm:if>
          <dgm:else name="Name3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4" axis="ch ch" ptType="node node" st="1 2" cnt="1 1">
      <dgm:layoutNode name="Image2">
        <dgm:alg type="sp"/>
        <dgm:shape xmlns:r="http://schemas.openxmlformats.org/officeDocument/2006/relationships" r:blip="">
          <dgm:adjLst/>
        </dgm:shape>
        <dgm:presOf/>
        <dgm:constrLst/>
        <dgm:forEach name="Name35" ref="ImageRepeat"/>
      </dgm:layoutNode>
      <dgm:layoutNode name="Child2" styleLbl="revTx">
        <dgm:varLst>
          <dgm:chMax val="0"/>
          <dgm:chPref val="0"/>
          <dgm:bulletEnabled val="1"/>
        </dgm:varLst>
        <dgm:choose name="Name36">
          <dgm:if name="Name37" func="var" arg="dir" op="equ" val="norm">
            <dgm:alg type="tx">
              <dgm:param type="parTxLTRAlign" val="l"/>
              <dgm:param type="shpTxLTRAlignCh" val="l"/>
              <dgm:param type="parTxRTLAlign" val="l"/>
              <dgm:param type="shpTxRTLAlignCh" val="l"/>
              <dgm:param type="lnSpAfParP" val="10"/>
            </dgm:alg>
          </dgm:if>
          <dgm:else name="Name3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9" axis="ch ch" ptType="node node" st="1 3" cnt="1 1">
      <dgm:layoutNode name="Image3">
        <dgm:alg type="sp"/>
        <dgm:shape xmlns:r="http://schemas.openxmlformats.org/officeDocument/2006/relationships" r:blip="">
          <dgm:adjLst/>
        </dgm:shape>
        <dgm:presOf/>
        <dgm:constrLst/>
        <dgm:forEach name="Name40" ref="ImageRepeat"/>
      </dgm:layoutNode>
      <dgm:layoutNode name="Child3" styleLbl="revTx">
        <dgm:varLst>
          <dgm:chMax val="0"/>
          <dgm:chPref val="0"/>
          <dgm:bulletEnabled val="1"/>
        </dgm:varLst>
        <dgm:choose name="Name41">
          <dgm:if name="Name42" func="var" arg="dir" op="equ" val="norm">
            <dgm:alg type="tx">
              <dgm:param type="parTxLTRAlign" val="l"/>
              <dgm:param type="shpTxLTRAlignCh" val="l"/>
              <dgm:param type="parTxRTLAlign" val="l"/>
              <dgm:param type="shpTxRTLAlignCh" val="l"/>
              <dgm:param type="lnSpAfParP" val="10"/>
            </dgm:alg>
          </dgm:if>
          <dgm:else name="Name4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4" axis="ch ch" ptType="node node" st="1 4" cnt="1 1">
      <dgm:layoutNode name="Image4">
        <dgm:alg type="sp"/>
        <dgm:shape xmlns:r="http://schemas.openxmlformats.org/officeDocument/2006/relationships" r:blip="">
          <dgm:adjLst/>
        </dgm:shape>
        <dgm:presOf/>
        <dgm:constrLst/>
        <dgm:forEach name="Name45" ref="ImageRepeat"/>
      </dgm:layoutNode>
      <dgm:layoutNode name="Child4" styleLbl="revTx">
        <dgm:varLst>
          <dgm:chMax val="0"/>
          <dgm:chPref val="0"/>
          <dgm:bulletEnabled val="1"/>
        </dgm:varLst>
        <dgm:choose name="Name46">
          <dgm:if name="Name47" func="var" arg="dir" op="equ" val="norm">
            <dgm:alg type="tx">
              <dgm:param type="parTxLTRAlign" val="l"/>
              <dgm:param type="shpTxLTRAlignCh" val="l"/>
              <dgm:param type="parTxRTLAlign" val="l"/>
              <dgm:param type="shpTxRTLAlignCh" val="l"/>
              <dgm:param type="lnSpAfParP" val="10"/>
            </dgm:alg>
          </dgm:if>
          <dgm:else name="Name4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EEBDA6D-DC69-4DCE-BAF7-6763517D3376}" type="datetimeFigureOut">
              <a:rPr lang="en-US"/>
              <a:t>12/24/2023</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2977E94-A6AB-4E02-8E43-E89F9CF4757F}" type="slidenum">
              <a:rPr/>
              <a:t>‹#›</a:t>
            </a:fld>
            <a:endParaRPr/>
          </a:p>
        </p:txBody>
      </p:sp>
    </p:spTree>
    <p:extLst>
      <p:ext uri="{BB962C8B-B14F-4D97-AF65-F5344CB8AC3E}">
        <p14:creationId xmlns:p14="http://schemas.microsoft.com/office/powerpoint/2010/main" val="21542583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7F6C43-988E-4257-9A1C-C162EF036D58}" type="datetimeFigureOut">
              <a:rPr lang="en-US"/>
              <a:t>12/24/2023</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D491D0-8E1B-49C7-849B-A28568D94497}" type="slidenum">
              <a:rPr/>
              <a:t>‹#›</a:t>
            </a:fld>
            <a:endParaRPr/>
          </a:p>
        </p:txBody>
      </p:sp>
    </p:spTree>
    <p:extLst>
      <p:ext uri="{BB962C8B-B14F-4D97-AF65-F5344CB8AC3E}">
        <p14:creationId xmlns:p14="http://schemas.microsoft.com/office/powerpoint/2010/main" val="17263258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inv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8"/>
          <p:cNvSpPr/>
          <p:nvPr/>
        </p:nvSpPr>
        <p:spPr>
          <a:xfrm>
            <a:off x="2832533" y="1371600"/>
            <a:ext cx="9359467" cy="2971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2832533" y="4462272"/>
            <a:ext cx="9359467" cy="10332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bwMode="black">
          <a:xfrm>
            <a:off x="3175199" y="1943842"/>
            <a:ext cx="8500062" cy="2387600"/>
          </a:xfrm>
        </p:spPr>
        <p:txBody>
          <a:bodyPr anchor="b"/>
          <a:lstStyle>
            <a:lvl1pPr algn="l">
              <a:lnSpc>
                <a:spcPct val="90000"/>
              </a:lnSpc>
              <a:defRPr sz="6000" b="1">
                <a:solidFill>
                  <a:schemeClr val="tx1"/>
                </a:solidFill>
              </a:defRPr>
            </a:lvl1pPr>
          </a:lstStyle>
          <a:p>
            <a:r>
              <a:rPr lang="en-US"/>
              <a:t>Click to edit Master title style</a:t>
            </a:r>
            <a:endParaRPr/>
          </a:p>
        </p:txBody>
      </p:sp>
      <p:sp>
        <p:nvSpPr>
          <p:cNvPr id="3" name="Subtitle 2"/>
          <p:cNvSpPr>
            <a:spLocks noGrp="1"/>
          </p:cNvSpPr>
          <p:nvPr>
            <p:ph type="subTitle" idx="1"/>
          </p:nvPr>
        </p:nvSpPr>
        <p:spPr>
          <a:xfrm>
            <a:off x="3175199" y="4538659"/>
            <a:ext cx="8500062" cy="865321"/>
          </a:xfrm>
        </p:spPr>
        <p:txBody>
          <a:bodyPr/>
          <a:lstStyle>
            <a:lvl1pPr marL="0" indent="0" algn="l">
              <a:spcBef>
                <a:spcPts val="0"/>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11" name="Date Placeholder 3"/>
          <p:cNvSpPr>
            <a:spLocks noGrp="1"/>
          </p:cNvSpPr>
          <p:nvPr>
            <p:ph type="dt" sz="half" idx="10"/>
          </p:nvPr>
        </p:nvSpPr>
        <p:spPr/>
        <p:txBody>
          <a:bodyPr/>
          <a:lstStyle>
            <a:lvl1pPr>
              <a:defRPr>
                <a:solidFill>
                  <a:schemeClr val="bg2"/>
                </a:solidFill>
              </a:defRPr>
            </a:lvl1pPr>
          </a:lstStyle>
          <a:p>
            <a:fld id="{36063006-B109-4942-A4DA-BE8FEBE11366}" type="datetime1">
              <a:rPr lang="en-US" smtClean="0"/>
              <a:t>12/24/2023</a:t>
            </a:fld>
            <a:endParaRPr lang="en-US" dirty="0"/>
          </a:p>
        </p:txBody>
      </p:sp>
      <p:sp>
        <p:nvSpPr>
          <p:cNvPr id="12" name="Footer Placeholder 4"/>
          <p:cNvSpPr>
            <a:spLocks noGrp="1"/>
          </p:cNvSpPr>
          <p:nvPr>
            <p:ph type="ftr" sz="quarter" idx="11"/>
          </p:nvPr>
        </p:nvSpPr>
        <p:spPr/>
        <p:txBody>
          <a:bodyPr/>
          <a:lstStyle>
            <a:lvl1pPr>
              <a:defRPr>
                <a:solidFill>
                  <a:schemeClr val="bg2"/>
                </a:solidFill>
              </a:defRPr>
            </a:lvl1pPr>
          </a:lstStyle>
          <a:p>
            <a:r>
              <a:rPr lang="en-US"/>
              <a:t>STUDYBIO.IN</a:t>
            </a:r>
          </a:p>
        </p:txBody>
      </p:sp>
      <p:sp>
        <p:nvSpPr>
          <p:cNvPr id="13" name="Slide Number Placeholder 5"/>
          <p:cNvSpPr>
            <a:spLocks noGrp="1"/>
          </p:cNvSpPr>
          <p:nvPr>
            <p:ph type="sldNum" sz="quarter" idx="12"/>
          </p:nvPr>
        </p:nvSpPr>
        <p:spPr/>
        <p:txBody>
          <a:bodyPr/>
          <a:lstStyle>
            <a:lvl1pPr>
              <a:defRPr>
                <a:solidFill>
                  <a:schemeClr val="bg2"/>
                </a:solidFill>
              </a:defRPr>
            </a:lvl1pPr>
          </a:lstStyle>
          <a:p>
            <a:fld id="{BD266BE7-899D-4075-917F-DBDE33B6B692}" type="slidenum">
              <a:rPr lang="en-US" smtClean="0"/>
              <a:pPr/>
              <a:t>‹#›</a:t>
            </a:fld>
            <a:endParaRPr lang="en-US"/>
          </a:p>
        </p:txBody>
      </p:sp>
    </p:spTree>
    <p:extLst>
      <p:ext uri="{BB962C8B-B14F-4D97-AF65-F5344CB8AC3E}">
        <p14:creationId xmlns:p14="http://schemas.microsoft.com/office/powerpoint/2010/main" val="3047549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5F8F38C9-3C2C-4755-ACD8-4D39F589E6B9}" type="datetime1">
              <a:rPr lang="en-US" smtClean="0"/>
              <a:t>12/24/2023</a:t>
            </a:fld>
            <a:endParaRPr/>
          </a:p>
        </p:txBody>
      </p:sp>
      <p:sp>
        <p:nvSpPr>
          <p:cNvPr id="5" name="Footer Placeholder 4"/>
          <p:cNvSpPr>
            <a:spLocks noGrp="1"/>
          </p:cNvSpPr>
          <p:nvPr>
            <p:ph type="ftr" sz="quarter" idx="11"/>
          </p:nvPr>
        </p:nvSpPr>
        <p:spPr/>
        <p:txBody>
          <a:bodyPr/>
          <a:lstStyle/>
          <a:p>
            <a:r>
              <a:rPr lang="en-IN"/>
              <a:t>STUDYBIO.IN</a:t>
            </a:r>
            <a:endParaRPr/>
          </a:p>
        </p:txBody>
      </p:sp>
      <p:sp>
        <p:nvSpPr>
          <p:cNvPr id="6" name="Slide Number Placeholder 5"/>
          <p:cNvSpPr>
            <a:spLocks noGrp="1"/>
          </p:cNvSpPr>
          <p:nvPr>
            <p:ph type="sldNum" sz="quarter" idx="12"/>
          </p:nvPr>
        </p:nvSpPr>
        <p:spPr/>
        <p:txBody>
          <a:bodyPr/>
          <a:lstStyle/>
          <a:p>
            <a:fld id="{BD266BE7-899D-4075-917F-DBDE33B6B692}" type="slidenum">
              <a:rPr/>
              <a:t>‹#›</a:t>
            </a:fld>
            <a:endParaRPr/>
          </a:p>
        </p:txBody>
      </p:sp>
    </p:spTree>
    <p:extLst>
      <p:ext uri="{BB962C8B-B14F-4D97-AF65-F5344CB8AC3E}">
        <p14:creationId xmlns:p14="http://schemas.microsoft.com/office/powerpoint/2010/main" val="541333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bwMode="inv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Rectangle 7"/>
          <p:cNvSpPr/>
          <p:nvPr/>
        </p:nvSpPr>
        <p:spPr>
          <a:xfrm>
            <a:off x="3502152" y="-20637"/>
            <a:ext cx="7315200" cy="434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3502152" y="4462272"/>
            <a:ext cx="7315200" cy="17190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bwMode="black">
          <a:xfrm>
            <a:off x="3838015" y="658346"/>
            <a:ext cx="6597464" cy="3664417"/>
          </a:xfrm>
        </p:spPr>
        <p:txBody>
          <a:bodyPr anchor="b">
            <a:normAutofit/>
          </a:bodyPr>
          <a:lstStyle>
            <a:lvl1pPr>
              <a:lnSpc>
                <a:spcPct val="90000"/>
              </a:lnSpc>
              <a:defRPr sz="5000" b="1">
                <a:solidFill>
                  <a:schemeClr val="tx1"/>
                </a:solidFill>
              </a:defRPr>
            </a:lvl1pPr>
          </a:lstStyle>
          <a:p>
            <a:r>
              <a:rPr lang="en-US"/>
              <a:t>Click to edit Master title style</a:t>
            </a:r>
            <a:endParaRPr/>
          </a:p>
        </p:txBody>
      </p:sp>
      <p:sp>
        <p:nvSpPr>
          <p:cNvPr id="3" name="Text Placeholder 2"/>
          <p:cNvSpPr>
            <a:spLocks noGrp="1"/>
          </p:cNvSpPr>
          <p:nvPr>
            <p:ph type="body" idx="1"/>
          </p:nvPr>
        </p:nvSpPr>
        <p:spPr>
          <a:xfrm>
            <a:off x="3838014" y="4589463"/>
            <a:ext cx="6597465" cy="1500187"/>
          </a:xfrm>
        </p:spPr>
        <p:txBody>
          <a:bodyPr/>
          <a:lstStyle>
            <a:lvl1pPr marL="0" indent="0">
              <a:spcBef>
                <a:spcPts val="0"/>
              </a:spcBef>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bg2"/>
                </a:solidFill>
              </a:defRPr>
            </a:lvl1pPr>
          </a:lstStyle>
          <a:p>
            <a:fld id="{60537993-6C84-4C6F-BE01-B688B60DE6CF}" type="datetime1">
              <a:rPr lang="en-US" smtClean="0"/>
              <a:t>12/24/2023</a:t>
            </a:fld>
            <a:endParaRPr lang="en-US"/>
          </a:p>
        </p:txBody>
      </p:sp>
      <p:sp>
        <p:nvSpPr>
          <p:cNvPr id="5" name="Footer Placeholder 4"/>
          <p:cNvSpPr>
            <a:spLocks noGrp="1"/>
          </p:cNvSpPr>
          <p:nvPr>
            <p:ph type="ftr" sz="quarter" idx="11"/>
          </p:nvPr>
        </p:nvSpPr>
        <p:spPr/>
        <p:txBody>
          <a:bodyPr/>
          <a:lstStyle>
            <a:lvl1pPr>
              <a:defRPr>
                <a:solidFill>
                  <a:schemeClr val="bg2"/>
                </a:solidFill>
              </a:defRPr>
            </a:lvl1pPr>
          </a:lstStyle>
          <a:p>
            <a:r>
              <a:rPr lang="en-US"/>
              <a:t>STUDYBIO.IN</a:t>
            </a:r>
          </a:p>
        </p:txBody>
      </p:sp>
      <p:sp>
        <p:nvSpPr>
          <p:cNvPr id="6" name="Slide Number Placeholder 5"/>
          <p:cNvSpPr>
            <a:spLocks noGrp="1"/>
          </p:cNvSpPr>
          <p:nvPr>
            <p:ph type="sldNum" sz="quarter" idx="12"/>
          </p:nvPr>
        </p:nvSpPr>
        <p:spPr/>
        <p:txBody>
          <a:bodyPr/>
          <a:lstStyle>
            <a:lvl1pPr>
              <a:defRPr>
                <a:solidFill>
                  <a:schemeClr val="bg2"/>
                </a:solidFill>
              </a:defRPr>
            </a:lvl1pPr>
          </a:lstStyle>
          <a:p>
            <a:fld id="{BD266BE7-899D-4075-917F-DBDE33B6B692}" type="slidenum">
              <a:rPr lang="en-US" smtClean="0"/>
              <a:pPr/>
              <a:t>‹#›</a:t>
            </a:fld>
            <a:endParaRPr lang="en-US"/>
          </a:p>
        </p:txBody>
      </p:sp>
    </p:spTree>
    <p:extLst>
      <p:ext uri="{BB962C8B-B14F-4D97-AF65-F5344CB8AC3E}">
        <p14:creationId xmlns:p14="http://schemas.microsoft.com/office/powerpoint/2010/main" val="4282452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280160" y="2194560"/>
            <a:ext cx="4489704" cy="3986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415368" y="2194560"/>
            <a:ext cx="4493424" cy="3986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7A171693-2D42-48CE-8329-7DF95C4D4570}" type="datetime1">
              <a:rPr lang="en-US" smtClean="0"/>
              <a:t>12/24/2023</a:t>
            </a:fld>
            <a:endParaRPr/>
          </a:p>
        </p:txBody>
      </p:sp>
      <p:sp>
        <p:nvSpPr>
          <p:cNvPr id="6" name="Footer Placeholder 5"/>
          <p:cNvSpPr>
            <a:spLocks noGrp="1"/>
          </p:cNvSpPr>
          <p:nvPr>
            <p:ph type="ftr" sz="quarter" idx="11"/>
          </p:nvPr>
        </p:nvSpPr>
        <p:spPr/>
        <p:txBody>
          <a:bodyPr/>
          <a:lstStyle/>
          <a:p>
            <a:r>
              <a:rPr lang="en-IN"/>
              <a:t>STUDYBIO.IN</a:t>
            </a:r>
            <a:endParaRPr/>
          </a:p>
        </p:txBody>
      </p:sp>
      <p:sp>
        <p:nvSpPr>
          <p:cNvPr id="7" name="Slide Number Placeholder 6"/>
          <p:cNvSpPr>
            <a:spLocks noGrp="1"/>
          </p:cNvSpPr>
          <p:nvPr>
            <p:ph type="sldNum" sz="quarter" idx="12"/>
          </p:nvPr>
        </p:nvSpPr>
        <p:spPr/>
        <p:txBody>
          <a:bodyPr/>
          <a:lstStyle/>
          <a:p>
            <a:fld id="{BD266BE7-899D-4075-917F-DBDE33B6B692}" type="slidenum">
              <a:rPr/>
              <a:t>‹#›</a:t>
            </a:fld>
            <a:endParaRPr/>
          </a:p>
        </p:txBody>
      </p:sp>
    </p:spTree>
    <p:extLst>
      <p:ext uri="{BB962C8B-B14F-4D97-AF65-F5344CB8AC3E}">
        <p14:creationId xmlns:p14="http://schemas.microsoft.com/office/powerpoint/2010/main" val="3201040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Text Placeholder 2"/>
          <p:cNvSpPr>
            <a:spLocks noGrp="1"/>
          </p:cNvSpPr>
          <p:nvPr>
            <p:ph type="body" idx="1"/>
          </p:nvPr>
        </p:nvSpPr>
        <p:spPr>
          <a:xfrm>
            <a:off x="1280160" y="1828456"/>
            <a:ext cx="4489704" cy="83069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80160" y="2743194"/>
            <a:ext cx="4489704" cy="343376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419088" y="1828456"/>
            <a:ext cx="4489704" cy="83069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9088" y="2743194"/>
            <a:ext cx="4489704" cy="343376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F6D36805-75A2-4A41-A06B-1887F2C032C3}" type="datetime1">
              <a:rPr lang="en-US" smtClean="0"/>
              <a:t>12/24/2023</a:t>
            </a:fld>
            <a:endParaRPr/>
          </a:p>
        </p:txBody>
      </p:sp>
      <p:sp>
        <p:nvSpPr>
          <p:cNvPr id="8" name="Footer Placeholder 7"/>
          <p:cNvSpPr>
            <a:spLocks noGrp="1"/>
          </p:cNvSpPr>
          <p:nvPr>
            <p:ph type="ftr" sz="quarter" idx="11"/>
          </p:nvPr>
        </p:nvSpPr>
        <p:spPr/>
        <p:txBody>
          <a:bodyPr/>
          <a:lstStyle/>
          <a:p>
            <a:r>
              <a:rPr lang="en-IN"/>
              <a:t>STUDYBIO.IN</a:t>
            </a:r>
            <a:endParaRPr/>
          </a:p>
        </p:txBody>
      </p:sp>
      <p:sp>
        <p:nvSpPr>
          <p:cNvPr id="9" name="Slide Number Placeholder 8"/>
          <p:cNvSpPr>
            <a:spLocks noGrp="1"/>
          </p:cNvSpPr>
          <p:nvPr>
            <p:ph type="sldNum" sz="quarter" idx="12"/>
          </p:nvPr>
        </p:nvSpPr>
        <p:spPr/>
        <p:txBody>
          <a:bodyPr/>
          <a:lstStyle/>
          <a:p>
            <a:fld id="{BD266BE7-899D-4075-917F-DBDE33B6B692}" type="slidenum">
              <a:rPr/>
              <a:t>‹#›</a:t>
            </a:fld>
            <a:endParaRPr/>
          </a:p>
        </p:txBody>
      </p:sp>
    </p:spTree>
    <p:extLst>
      <p:ext uri="{BB962C8B-B14F-4D97-AF65-F5344CB8AC3E}">
        <p14:creationId xmlns:p14="http://schemas.microsoft.com/office/powerpoint/2010/main" val="4261286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4F15A920-5115-4F77-B55B-A8BD3C843AC8}" type="datetime1">
              <a:rPr lang="en-US" smtClean="0"/>
              <a:t>12/24/2023</a:t>
            </a:fld>
            <a:endParaRPr/>
          </a:p>
        </p:txBody>
      </p:sp>
      <p:sp>
        <p:nvSpPr>
          <p:cNvPr id="4" name="Footer Placeholder 3"/>
          <p:cNvSpPr>
            <a:spLocks noGrp="1"/>
          </p:cNvSpPr>
          <p:nvPr>
            <p:ph type="ftr" sz="quarter" idx="11"/>
          </p:nvPr>
        </p:nvSpPr>
        <p:spPr/>
        <p:txBody>
          <a:bodyPr/>
          <a:lstStyle/>
          <a:p>
            <a:r>
              <a:rPr lang="en-IN"/>
              <a:t>STUDYBIO.IN</a:t>
            </a:r>
            <a:endParaRPr/>
          </a:p>
        </p:txBody>
      </p:sp>
      <p:sp>
        <p:nvSpPr>
          <p:cNvPr id="5" name="Slide Number Placeholder 4"/>
          <p:cNvSpPr>
            <a:spLocks noGrp="1"/>
          </p:cNvSpPr>
          <p:nvPr>
            <p:ph type="sldNum" sz="quarter" idx="12"/>
          </p:nvPr>
        </p:nvSpPr>
        <p:spPr/>
        <p:txBody>
          <a:bodyPr/>
          <a:lstStyle/>
          <a:p>
            <a:fld id="{BD266BE7-899D-4075-917F-DBDE33B6B692}" type="slidenum">
              <a:rPr/>
              <a:t>‹#›</a:t>
            </a:fld>
            <a:endParaRPr/>
          </a:p>
        </p:txBody>
      </p:sp>
    </p:spTree>
    <p:extLst>
      <p:ext uri="{BB962C8B-B14F-4D97-AF65-F5344CB8AC3E}">
        <p14:creationId xmlns:p14="http://schemas.microsoft.com/office/powerpoint/2010/main" val="2641611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ECCE91-6141-4A86-B124-39A6EFE8462C}" type="datetime1">
              <a:rPr lang="en-US" smtClean="0"/>
              <a:t>12/24/2023</a:t>
            </a:fld>
            <a:endParaRPr/>
          </a:p>
        </p:txBody>
      </p:sp>
      <p:sp>
        <p:nvSpPr>
          <p:cNvPr id="3" name="Footer Placeholder 2"/>
          <p:cNvSpPr>
            <a:spLocks noGrp="1"/>
          </p:cNvSpPr>
          <p:nvPr>
            <p:ph type="ftr" sz="quarter" idx="11"/>
          </p:nvPr>
        </p:nvSpPr>
        <p:spPr/>
        <p:txBody>
          <a:bodyPr/>
          <a:lstStyle/>
          <a:p>
            <a:r>
              <a:rPr lang="en-IN"/>
              <a:t>STUDYBIO.IN</a:t>
            </a:r>
            <a:endParaRPr/>
          </a:p>
        </p:txBody>
      </p:sp>
      <p:sp>
        <p:nvSpPr>
          <p:cNvPr id="4" name="Slide Number Placeholder 3"/>
          <p:cNvSpPr>
            <a:spLocks noGrp="1"/>
          </p:cNvSpPr>
          <p:nvPr>
            <p:ph type="sldNum" sz="quarter" idx="12"/>
          </p:nvPr>
        </p:nvSpPr>
        <p:spPr/>
        <p:txBody>
          <a:bodyPr/>
          <a:lstStyle/>
          <a:p>
            <a:fld id="{BD266BE7-899D-4075-917F-DBDE33B6B692}" type="slidenum">
              <a:rPr/>
              <a:t>‹#›</a:t>
            </a:fld>
            <a:endParaRPr/>
          </a:p>
        </p:txBody>
      </p:sp>
    </p:spTree>
    <p:extLst>
      <p:ext uri="{BB962C8B-B14F-4D97-AF65-F5344CB8AC3E}">
        <p14:creationId xmlns:p14="http://schemas.microsoft.com/office/powerpoint/2010/main" val="1830296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lvl1pPr>
              <a:defRPr sz="3000"/>
            </a:lvl1pPr>
          </a:lstStyle>
          <a:p>
            <a:r>
              <a:rPr lang="en-US"/>
              <a:t>Click to edit Master title style</a:t>
            </a:r>
            <a:endParaRPr/>
          </a:p>
        </p:txBody>
      </p:sp>
      <p:sp>
        <p:nvSpPr>
          <p:cNvPr id="4" name="Text Placeholder 2"/>
          <p:cNvSpPr>
            <a:spLocks noGrp="1"/>
          </p:cNvSpPr>
          <p:nvPr>
            <p:ph type="body" sz="half" idx="2"/>
          </p:nvPr>
        </p:nvSpPr>
        <p:spPr>
          <a:xfrm>
            <a:off x="1291818" y="2465294"/>
            <a:ext cx="3834874" cy="3711669"/>
          </a:xfrm>
        </p:spPr>
        <p:txBody>
          <a:bodyPr>
            <a:normAutofit/>
          </a:bodyPr>
          <a:lstStyle>
            <a:lvl1pPr marL="0" indent="0">
              <a:spcBef>
                <a:spcPts val="1500"/>
              </a:spcBef>
              <a:buNone/>
              <a:defRPr sz="2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3"/>
          <p:cNvSpPr>
            <a:spLocks noGrp="1"/>
          </p:cNvSpPr>
          <p:nvPr>
            <p:ph idx="1"/>
          </p:nvPr>
        </p:nvSpPr>
        <p:spPr>
          <a:xfrm>
            <a:off x="5518897" y="2465294"/>
            <a:ext cx="5174504" cy="3711669"/>
          </a:xfrm>
        </p:spPr>
        <p:txBody>
          <a:bodyPr>
            <a:normAutofit/>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F5578D8C-C75F-4734-AAF7-D59F47E06857}" type="datetime1">
              <a:rPr lang="en-US" smtClean="0"/>
              <a:t>12/24/2023</a:t>
            </a:fld>
            <a:endParaRPr/>
          </a:p>
        </p:txBody>
      </p:sp>
      <p:sp>
        <p:nvSpPr>
          <p:cNvPr id="6" name="Footer Placeholder 5"/>
          <p:cNvSpPr>
            <a:spLocks noGrp="1"/>
          </p:cNvSpPr>
          <p:nvPr>
            <p:ph type="ftr" sz="quarter" idx="11"/>
          </p:nvPr>
        </p:nvSpPr>
        <p:spPr/>
        <p:txBody>
          <a:bodyPr/>
          <a:lstStyle/>
          <a:p>
            <a:r>
              <a:rPr lang="en-IN"/>
              <a:t>STUDYBIO.IN</a:t>
            </a:r>
            <a:endParaRPr/>
          </a:p>
        </p:txBody>
      </p:sp>
      <p:sp>
        <p:nvSpPr>
          <p:cNvPr id="7" name="Slide Number Placeholder 6"/>
          <p:cNvSpPr>
            <a:spLocks noGrp="1"/>
          </p:cNvSpPr>
          <p:nvPr>
            <p:ph type="sldNum" sz="quarter" idx="12"/>
          </p:nvPr>
        </p:nvSpPr>
        <p:spPr/>
        <p:txBody>
          <a:bodyPr/>
          <a:lstStyle/>
          <a:p>
            <a:fld id="{BD266BE7-899D-4075-917F-DBDE33B6B692}" type="slidenum">
              <a:rPr/>
              <a:t>‹#›</a:t>
            </a:fld>
            <a:endParaRPr/>
          </a:p>
        </p:txBody>
      </p:sp>
    </p:spTree>
    <p:extLst>
      <p:ext uri="{BB962C8B-B14F-4D97-AF65-F5344CB8AC3E}">
        <p14:creationId xmlns:p14="http://schemas.microsoft.com/office/powerpoint/2010/main" val="31147424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lvl1pPr>
              <a:defRPr sz="3000"/>
            </a:lvl1pPr>
          </a:lstStyle>
          <a:p>
            <a:r>
              <a:rPr lang="en-US"/>
              <a:t>Click to edit Master title style</a:t>
            </a:r>
            <a:endParaRPr/>
          </a:p>
        </p:txBody>
      </p:sp>
      <p:sp>
        <p:nvSpPr>
          <p:cNvPr id="4" name="Text Placeholder 3"/>
          <p:cNvSpPr>
            <a:spLocks noGrp="1"/>
          </p:cNvSpPr>
          <p:nvPr>
            <p:ph type="body" sz="half" idx="2"/>
          </p:nvPr>
        </p:nvSpPr>
        <p:spPr>
          <a:xfrm>
            <a:off x="1291819" y="2465293"/>
            <a:ext cx="3834874" cy="3711669"/>
          </a:xfrm>
        </p:spPr>
        <p:txBody>
          <a:bodyPr>
            <a:normAutofit/>
          </a:bodyPr>
          <a:lstStyle>
            <a:lvl1pPr marL="0" indent="0">
              <a:buNone/>
              <a:defRPr sz="2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descr="An empty placeholder to add an image. Click on the placeholder and select the image that you wish to add"/>
          <p:cNvSpPr>
            <a:spLocks noGrp="1"/>
          </p:cNvSpPr>
          <p:nvPr>
            <p:ph type="pic" idx="1"/>
          </p:nvPr>
        </p:nvSpPr>
        <p:spPr>
          <a:xfrm>
            <a:off x="5518896" y="1828456"/>
            <a:ext cx="5389895" cy="5029544"/>
          </a:xfrm>
        </p:spPr>
        <p:txBody>
          <a:bodyPr tIns="13716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5" name="Date Placeholder 4"/>
          <p:cNvSpPr>
            <a:spLocks noGrp="1"/>
          </p:cNvSpPr>
          <p:nvPr>
            <p:ph type="dt" sz="half" idx="10"/>
          </p:nvPr>
        </p:nvSpPr>
        <p:spPr/>
        <p:txBody>
          <a:bodyPr/>
          <a:lstStyle/>
          <a:p>
            <a:fld id="{EB65AF2D-A492-4936-A25E-D33262FB9893}" type="datetime1">
              <a:rPr lang="en-US" smtClean="0"/>
              <a:t>12/24/2023</a:t>
            </a:fld>
            <a:endParaRPr/>
          </a:p>
        </p:txBody>
      </p:sp>
      <p:sp>
        <p:nvSpPr>
          <p:cNvPr id="6" name="Footer Placeholder 5"/>
          <p:cNvSpPr>
            <a:spLocks noGrp="1"/>
          </p:cNvSpPr>
          <p:nvPr>
            <p:ph type="ftr" sz="quarter" idx="11"/>
          </p:nvPr>
        </p:nvSpPr>
        <p:spPr/>
        <p:txBody>
          <a:bodyPr/>
          <a:lstStyle/>
          <a:p>
            <a:r>
              <a:rPr lang="en-IN"/>
              <a:t>STUDYBIO.IN</a:t>
            </a:r>
            <a:endParaRPr/>
          </a:p>
        </p:txBody>
      </p:sp>
      <p:sp>
        <p:nvSpPr>
          <p:cNvPr id="7" name="Slide Number Placeholder 6"/>
          <p:cNvSpPr>
            <a:spLocks noGrp="1"/>
          </p:cNvSpPr>
          <p:nvPr>
            <p:ph type="sldNum" sz="quarter" idx="12"/>
          </p:nvPr>
        </p:nvSpPr>
        <p:spPr/>
        <p:txBody>
          <a:bodyPr/>
          <a:lstStyle/>
          <a:p>
            <a:fld id="{BD266BE7-899D-4075-917F-DBDE33B6B692}" type="slidenum">
              <a:rPr/>
              <a:t>‹#›</a:t>
            </a:fld>
            <a:endParaRPr/>
          </a:p>
        </p:txBody>
      </p:sp>
    </p:spTree>
    <p:extLst>
      <p:ext uri="{BB962C8B-B14F-4D97-AF65-F5344CB8AC3E}">
        <p14:creationId xmlns:p14="http://schemas.microsoft.com/office/powerpoint/2010/main" val="4161366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D2FC3AA-20B3-41DE-9DDF-CB56B80C81E5}" type="datetime1">
              <a:rPr lang="en-US" smtClean="0"/>
              <a:t>12/24/2023</a:t>
            </a:fld>
            <a:endParaRPr/>
          </a:p>
        </p:txBody>
      </p:sp>
      <p:sp>
        <p:nvSpPr>
          <p:cNvPr id="5" name="Footer Placeholder 4"/>
          <p:cNvSpPr>
            <a:spLocks noGrp="1"/>
          </p:cNvSpPr>
          <p:nvPr>
            <p:ph type="ftr" sz="quarter" idx="11"/>
          </p:nvPr>
        </p:nvSpPr>
        <p:spPr/>
        <p:txBody>
          <a:bodyPr/>
          <a:lstStyle/>
          <a:p>
            <a:r>
              <a:rPr lang="en-IN"/>
              <a:t>STUDYBIO.IN</a:t>
            </a:r>
            <a:endParaRPr/>
          </a:p>
        </p:txBody>
      </p:sp>
      <p:sp>
        <p:nvSpPr>
          <p:cNvPr id="6" name="Slide Number Placeholder 5"/>
          <p:cNvSpPr>
            <a:spLocks noGrp="1"/>
          </p:cNvSpPr>
          <p:nvPr>
            <p:ph type="sldNum" sz="quarter" idx="12"/>
          </p:nvPr>
        </p:nvSpPr>
        <p:spPr/>
        <p:txBody>
          <a:bodyPr/>
          <a:lstStyle/>
          <a:p>
            <a:fld id="{BD266BE7-899D-4075-917F-DBDE33B6B692}" type="slidenum">
              <a:rPr/>
              <a:t>‹#›</a:t>
            </a:fld>
            <a:endParaRPr/>
          </a:p>
        </p:txBody>
      </p:sp>
    </p:spTree>
    <p:extLst>
      <p:ext uri="{BB962C8B-B14F-4D97-AF65-F5344CB8AC3E}">
        <p14:creationId xmlns:p14="http://schemas.microsoft.com/office/powerpoint/2010/main" val="2664405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10" name="Rectangle 9"/>
          <p:cNvSpPr/>
          <p:nvPr/>
        </p:nvSpPr>
        <p:spPr>
          <a:xfrm rot="5400000">
            <a:off x="8267671" y="3370131"/>
            <a:ext cx="6858000" cy="1188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invGray">
          <a:xfrm rot="5400000">
            <a:off x="7523375" y="2743540"/>
            <a:ext cx="6857433" cy="1371487"/>
          </a:xfrm>
          <a:prstGeom prst="rect">
            <a:avLst/>
          </a:prstGeom>
        </p:spPr>
      </p:pic>
      <p:sp>
        <p:nvSpPr>
          <p:cNvPr id="2" name="Vertical Title 1"/>
          <p:cNvSpPr>
            <a:spLocks noGrp="1"/>
          </p:cNvSpPr>
          <p:nvPr>
            <p:ph type="title" orient="vert"/>
          </p:nvPr>
        </p:nvSpPr>
        <p:spPr>
          <a:xfrm>
            <a:off x="10266348" y="462249"/>
            <a:ext cx="1370886" cy="5714714"/>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378199" y="462249"/>
            <a:ext cx="9693088" cy="571471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a:xfrm>
            <a:off x="378199" y="6356350"/>
            <a:ext cx="1971947" cy="365125"/>
          </a:xfrm>
        </p:spPr>
        <p:txBody>
          <a:bodyPr/>
          <a:lstStyle/>
          <a:p>
            <a:fld id="{A3D3AC3C-9128-40E3-9796-5B17DE5C1F18}" type="datetime1">
              <a:rPr lang="en-US" smtClean="0"/>
              <a:t>12/24/2023</a:t>
            </a:fld>
            <a:endParaRPr/>
          </a:p>
        </p:txBody>
      </p:sp>
      <p:sp>
        <p:nvSpPr>
          <p:cNvPr id="5" name="Footer Placeholder 4"/>
          <p:cNvSpPr>
            <a:spLocks noGrp="1"/>
          </p:cNvSpPr>
          <p:nvPr>
            <p:ph type="ftr" sz="quarter" idx="11"/>
          </p:nvPr>
        </p:nvSpPr>
        <p:spPr>
          <a:xfrm>
            <a:off x="2382374" y="6356350"/>
            <a:ext cx="5687786" cy="365125"/>
          </a:xfrm>
        </p:spPr>
        <p:txBody>
          <a:bodyPr/>
          <a:lstStyle/>
          <a:p>
            <a:r>
              <a:rPr lang="en-IN"/>
              <a:t>STUDYBIO.IN</a:t>
            </a:r>
            <a:endParaRPr/>
          </a:p>
        </p:txBody>
      </p:sp>
      <p:sp>
        <p:nvSpPr>
          <p:cNvPr id="6" name="Slide Number Placeholder 5"/>
          <p:cNvSpPr>
            <a:spLocks noGrp="1"/>
          </p:cNvSpPr>
          <p:nvPr>
            <p:ph type="sldNum" sz="quarter" idx="12"/>
          </p:nvPr>
        </p:nvSpPr>
        <p:spPr>
          <a:xfrm>
            <a:off x="8102389" y="6356350"/>
            <a:ext cx="1968898" cy="365125"/>
          </a:xfrm>
        </p:spPr>
        <p:txBody>
          <a:bodyPr/>
          <a:lstStyle/>
          <a:p>
            <a:fld id="{BD266BE7-899D-4075-917F-DBDE33B6B692}" type="slidenum">
              <a:rPr/>
              <a:t>‹#›</a:t>
            </a:fld>
            <a:endParaRPr/>
          </a:p>
        </p:txBody>
      </p:sp>
    </p:spTree>
    <p:extLst>
      <p:ext uri="{BB962C8B-B14F-4D97-AF65-F5344CB8AC3E}">
        <p14:creationId xmlns:p14="http://schemas.microsoft.com/office/powerpoint/2010/main" val="3029411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347472"/>
            <a:ext cx="12188952" cy="1188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8" name="Picture 7"/>
          <p:cNvPicPr>
            <a:picLocks noChangeAspect="1"/>
          </p:cNvPicPr>
          <p:nvPr/>
        </p:nvPicPr>
        <p:blipFill>
          <a:blip r:embed="rId13">
            <a:extLst>
              <a:ext uri="{28A0092B-C50C-407E-A947-70E740481C1C}">
                <a14:useLocalDpi xmlns:a14="http://schemas.microsoft.com/office/drawing/2010/main" val="0"/>
              </a:ext>
            </a:extLst>
          </a:blip>
          <a:stretch>
            <a:fillRect/>
          </a:stretch>
        </p:blipFill>
        <p:spPr bwMode="invGray">
          <a:xfrm>
            <a:off x="0" y="457200"/>
            <a:ext cx="12188952" cy="1371257"/>
          </a:xfrm>
          <a:prstGeom prst="rect">
            <a:avLst/>
          </a:prstGeom>
        </p:spPr>
      </p:pic>
      <p:sp>
        <p:nvSpPr>
          <p:cNvPr id="2" name="Title Placeholder 1"/>
          <p:cNvSpPr>
            <a:spLocks noGrp="1"/>
          </p:cNvSpPr>
          <p:nvPr>
            <p:ph type="title"/>
          </p:nvPr>
        </p:nvSpPr>
        <p:spPr bwMode="black">
          <a:xfrm>
            <a:off x="1280160" y="466343"/>
            <a:ext cx="9628632" cy="1362113"/>
          </a:xfrm>
          <a:prstGeom prst="rect">
            <a:avLst/>
          </a:prstGeom>
        </p:spPr>
        <p:txBody>
          <a:bodyPr vert="horz" lIns="91440" tIns="45720" rIns="91440" bIns="45720" rtlCol="0" anchor="ctr">
            <a:normAutofit/>
          </a:bodyPr>
          <a:lstStyle/>
          <a:p>
            <a:r>
              <a:rPr lang="en-US"/>
              <a:t>Click to edit Master title style</a:t>
            </a:r>
            <a:endParaRPr dirty="0"/>
          </a:p>
        </p:txBody>
      </p:sp>
      <p:sp>
        <p:nvSpPr>
          <p:cNvPr id="3" name="Text Placeholder 2"/>
          <p:cNvSpPr>
            <a:spLocks noGrp="1"/>
          </p:cNvSpPr>
          <p:nvPr>
            <p:ph type="body" idx="1"/>
          </p:nvPr>
        </p:nvSpPr>
        <p:spPr>
          <a:xfrm>
            <a:off x="1280160" y="2190749"/>
            <a:ext cx="9628632" cy="39862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2"/>
          </p:nvPr>
        </p:nvSpPr>
        <p:spPr>
          <a:xfrm>
            <a:off x="1280160" y="6356350"/>
            <a:ext cx="1971947" cy="365125"/>
          </a:xfrm>
          <a:prstGeom prst="rect">
            <a:avLst/>
          </a:prstGeom>
        </p:spPr>
        <p:txBody>
          <a:bodyPr vert="horz" lIns="91440" tIns="45720" rIns="91440" bIns="45720" rtlCol="0" anchor="ctr"/>
          <a:lstStyle>
            <a:lvl1pPr algn="l">
              <a:defRPr sz="1200" baseline="0">
                <a:solidFill>
                  <a:schemeClr val="tx1"/>
                </a:solidFill>
              </a:defRPr>
            </a:lvl1pPr>
          </a:lstStyle>
          <a:p>
            <a:fld id="{35155657-AA98-4C3C-937C-6995C7B799DB}" type="datetime1">
              <a:rPr lang="en-US" smtClean="0"/>
              <a:t>12/24/2023</a:t>
            </a:fld>
            <a:endParaRPr lang="en-US" dirty="0"/>
          </a:p>
        </p:txBody>
      </p:sp>
      <p:sp>
        <p:nvSpPr>
          <p:cNvPr id="5" name="Footer Placeholder 4"/>
          <p:cNvSpPr>
            <a:spLocks noGrp="1"/>
          </p:cNvSpPr>
          <p:nvPr>
            <p:ph type="ftr" sz="quarter" idx="3"/>
          </p:nvPr>
        </p:nvSpPr>
        <p:spPr>
          <a:xfrm>
            <a:off x="3252107" y="6356350"/>
            <a:ext cx="5687786" cy="365125"/>
          </a:xfrm>
          <a:prstGeom prst="rect">
            <a:avLst/>
          </a:prstGeom>
        </p:spPr>
        <p:txBody>
          <a:bodyPr vert="horz" lIns="91440" tIns="45720" rIns="91440" bIns="45720" rtlCol="0" anchor="ctr"/>
          <a:lstStyle>
            <a:lvl1pPr algn="ctr">
              <a:defRPr sz="1200" baseline="0">
                <a:solidFill>
                  <a:schemeClr val="tx1"/>
                </a:solidFill>
              </a:defRPr>
            </a:lvl1pPr>
          </a:lstStyle>
          <a:p>
            <a:r>
              <a:rPr lang="en-US"/>
              <a:t>STUDYBIO.IN</a:t>
            </a:r>
          </a:p>
        </p:txBody>
      </p:sp>
      <p:sp>
        <p:nvSpPr>
          <p:cNvPr id="6" name="Slide Number Placeholder 5"/>
          <p:cNvSpPr>
            <a:spLocks noGrp="1"/>
          </p:cNvSpPr>
          <p:nvPr>
            <p:ph type="sldNum" sz="quarter" idx="4"/>
          </p:nvPr>
        </p:nvSpPr>
        <p:spPr>
          <a:xfrm>
            <a:off x="8939894" y="6356350"/>
            <a:ext cx="1968898" cy="365125"/>
          </a:xfrm>
          <a:prstGeom prst="rect">
            <a:avLst/>
          </a:prstGeom>
        </p:spPr>
        <p:txBody>
          <a:bodyPr vert="horz" lIns="91440" tIns="45720" rIns="91440" bIns="45720" rtlCol="0" anchor="ctr"/>
          <a:lstStyle>
            <a:lvl1pPr algn="r">
              <a:defRPr sz="1200" baseline="0">
                <a:solidFill>
                  <a:schemeClr val="tx1"/>
                </a:solidFill>
              </a:defRPr>
            </a:lvl1pPr>
          </a:lstStyle>
          <a:p>
            <a:fld id="{BD266BE7-899D-4075-917F-DBDE33B6B692}" type="slidenum">
              <a:rPr lang="en-US" smtClean="0"/>
              <a:pPr/>
              <a:t>‹#›</a:t>
            </a:fld>
            <a:endParaRPr lang="en-US"/>
          </a:p>
        </p:txBody>
      </p:sp>
    </p:spTree>
    <p:extLst>
      <p:ext uri="{BB962C8B-B14F-4D97-AF65-F5344CB8AC3E}">
        <p14:creationId xmlns:p14="http://schemas.microsoft.com/office/powerpoint/2010/main" val="28719210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p:txStyles>
    <p:titleStyle>
      <a:lvl1pPr algn="l" defTabSz="914400" rtl="0" eaLnBrk="1" latinLnBrk="0" hangingPunct="1">
        <a:lnSpc>
          <a:spcPct val="95000"/>
        </a:lnSpc>
        <a:spcBef>
          <a:spcPct val="0"/>
        </a:spcBef>
        <a:buNone/>
        <a:defRPr sz="3000" kern="1200">
          <a:solidFill>
            <a:schemeClr val="bg1"/>
          </a:solidFill>
          <a:latin typeface="+mj-lt"/>
          <a:ea typeface="+mj-ea"/>
          <a:cs typeface="+mj-cs"/>
        </a:defRPr>
      </a:lvl1pPr>
    </p:titleStyle>
    <p:bodyStyle>
      <a:lvl1pPr marL="228600" indent="-228600" algn="l" defTabSz="914400" rtl="0" eaLnBrk="1" latinLnBrk="0" hangingPunct="1">
        <a:lnSpc>
          <a:spcPct val="100000"/>
        </a:lnSpc>
        <a:spcBef>
          <a:spcPts val="1500"/>
        </a:spcBef>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300"/>
        </a:spcBef>
        <a:buFont typeface="Wingdings" panose="05000000000000000000" pitchFamily="2" charset="2"/>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6pPr>
      <a:lvl7pPr marL="29718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7pPr>
      <a:lvl8pPr marL="34290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8pPr>
      <a:lvl9pPr marL="38862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SEXUAL REPRODUCTION IN FLOWERING PLANTS</a:t>
            </a:r>
          </a:p>
        </p:txBody>
      </p:sp>
      <p:sp>
        <p:nvSpPr>
          <p:cNvPr id="3" name="Subtitle 2"/>
          <p:cNvSpPr>
            <a:spLocks noGrp="1"/>
          </p:cNvSpPr>
          <p:nvPr>
            <p:ph type="subTitle" idx="1"/>
          </p:nvPr>
        </p:nvSpPr>
        <p:spPr/>
        <p:txBody>
          <a:bodyPr/>
          <a:lstStyle/>
          <a:p>
            <a:r>
              <a:rPr lang="en-US" dirty="0"/>
              <a:t>CLASS XII</a:t>
            </a:r>
          </a:p>
        </p:txBody>
      </p:sp>
      <p:sp>
        <p:nvSpPr>
          <p:cNvPr id="5" name="Date Placeholder 4">
            <a:extLst>
              <a:ext uri="{FF2B5EF4-FFF2-40B4-BE49-F238E27FC236}">
                <a16:creationId xmlns:a16="http://schemas.microsoft.com/office/drawing/2014/main" id="{573ED5B2-670B-4F7B-A0E6-2181F15464AE}"/>
              </a:ext>
            </a:extLst>
          </p:cNvPr>
          <p:cNvSpPr>
            <a:spLocks noGrp="1"/>
          </p:cNvSpPr>
          <p:nvPr>
            <p:ph type="dt" sz="half" idx="10"/>
          </p:nvPr>
        </p:nvSpPr>
        <p:spPr/>
        <p:txBody>
          <a:bodyPr/>
          <a:lstStyle/>
          <a:p>
            <a:fld id="{C5ADFA23-FAB6-4AC1-A650-E2490E055BE6}" type="datetime1">
              <a:rPr lang="en-US" smtClean="0"/>
              <a:t>12/24/2023</a:t>
            </a:fld>
            <a:endParaRPr lang="en-US" dirty="0"/>
          </a:p>
        </p:txBody>
      </p:sp>
      <p:sp>
        <p:nvSpPr>
          <p:cNvPr id="6" name="Footer Placeholder 5">
            <a:extLst>
              <a:ext uri="{FF2B5EF4-FFF2-40B4-BE49-F238E27FC236}">
                <a16:creationId xmlns:a16="http://schemas.microsoft.com/office/drawing/2014/main" id="{9223CBF4-98D9-4913-9AE8-6C96FB153BEB}"/>
              </a:ext>
            </a:extLst>
          </p:cNvPr>
          <p:cNvSpPr>
            <a:spLocks noGrp="1"/>
          </p:cNvSpPr>
          <p:nvPr>
            <p:ph type="ftr" sz="quarter" idx="11"/>
          </p:nvPr>
        </p:nvSpPr>
        <p:spPr/>
        <p:txBody>
          <a:bodyPr/>
          <a:lstStyle/>
          <a:p>
            <a:r>
              <a:rPr lang="en-US"/>
              <a:t>STUDYBIO.IN</a:t>
            </a:r>
          </a:p>
        </p:txBody>
      </p:sp>
      <p:sp>
        <p:nvSpPr>
          <p:cNvPr id="7" name="Slide Number Placeholder 6">
            <a:extLst>
              <a:ext uri="{FF2B5EF4-FFF2-40B4-BE49-F238E27FC236}">
                <a16:creationId xmlns:a16="http://schemas.microsoft.com/office/drawing/2014/main" id="{5D5482B8-CE76-4619-9C22-3CB2E04E3E39}"/>
              </a:ext>
            </a:extLst>
          </p:cNvPr>
          <p:cNvSpPr>
            <a:spLocks noGrp="1"/>
          </p:cNvSpPr>
          <p:nvPr>
            <p:ph type="sldNum" sz="quarter" idx="12"/>
          </p:nvPr>
        </p:nvSpPr>
        <p:spPr/>
        <p:txBody>
          <a:bodyPr/>
          <a:lstStyle/>
          <a:p>
            <a:fld id="{BD266BE7-899D-4075-917F-DBDE33B6B692}" type="slidenum">
              <a:rPr lang="en-US" smtClean="0"/>
              <a:pPr/>
              <a:t>1</a:t>
            </a:fld>
            <a:endParaRPr lang="en-US"/>
          </a:p>
        </p:txBody>
      </p:sp>
    </p:spTree>
    <p:extLst>
      <p:ext uri="{BB962C8B-B14F-4D97-AF65-F5344CB8AC3E}">
        <p14:creationId xmlns:p14="http://schemas.microsoft.com/office/powerpoint/2010/main" val="1732698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Double fertilization</a:t>
            </a:r>
          </a:p>
        </p:txBody>
      </p:sp>
      <p:sp>
        <p:nvSpPr>
          <p:cNvPr id="14" name="Content Placeholder 2"/>
          <p:cNvSpPr>
            <a:spLocks noGrp="1"/>
          </p:cNvSpPr>
          <p:nvPr>
            <p:ph idx="1"/>
          </p:nvPr>
        </p:nvSpPr>
        <p:spPr>
          <a:xfrm>
            <a:off x="1280160" y="1920241"/>
            <a:ext cx="9628632" cy="4256722"/>
          </a:xfrm>
        </p:spPr>
        <p:txBody>
          <a:bodyPr>
            <a:normAutofit/>
          </a:bodyPr>
          <a:lstStyle/>
          <a:p>
            <a:r>
              <a:rPr lang="en-US" sz="2000" dirty="0">
                <a:latin typeface="Times New Roman" pitchFamily="18" charset="0"/>
                <a:cs typeface="Times New Roman" pitchFamily="18" charset="0"/>
              </a:rPr>
              <a:t>The pollen tube releases the two male gametes into the cytoplasm of a synergids.</a:t>
            </a:r>
          </a:p>
          <a:p>
            <a:r>
              <a:rPr lang="en-US" sz="2000" dirty="0">
                <a:latin typeface="Times New Roman" pitchFamily="18" charset="0"/>
                <a:cs typeface="Times New Roman" pitchFamily="18" charset="0"/>
              </a:rPr>
              <a:t>One of the male gametes moves towards the egg cell and fuses with its nucleus, this fusion is called syngamy and it results in the formation of a diploid cell, the zygote that later develops into the embryo.</a:t>
            </a:r>
          </a:p>
          <a:p>
            <a:r>
              <a:rPr lang="en-US" sz="2000" dirty="0">
                <a:latin typeface="Times New Roman" pitchFamily="18" charset="0"/>
                <a:cs typeface="Times New Roman" pitchFamily="18" charset="0"/>
              </a:rPr>
              <a:t>The second male gamete fuses with the secondary nucleus in the central cell to produce a triploid primary endosperm nucleus (PEN), this fusion is called triple fusion as three haploid nuclei are involved in the fusion.</a:t>
            </a:r>
          </a:p>
          <a:p>
            <a:r>
              <a:rPr lang="en-US" sz="2000" dirty="0">
                <a:latin typeface="Times New Roman" pitchFamily="18" charset="0"/>
                <a:cs typeface="Times New Roman" pitchFamily="18" charset="0"/>
              </a:rPr>
              <a:t>Since two fusions, syngamy and triple fusion occur in an embryo sac, the phenomenon is known as double fertilization and it is unique to angiosperms.</a:t>
            </a:r>
          </a:p>
          <a:p>
            <a:r>
              <a:rPr lang="en-US" sz="2000" dirty="0">
                <a:latin typeface="Times New Roman" pitchFamily="18" charset="0"/>
                <a:cs typeface="Times New Roman" pitchFamily="18" charset="0"/>
              </a:rPr>
              <a:t>The central cell with the primary endosperm nucleus is now called primary endosperm cell (PEC) and develops into endosperm.</a:t>
            </a:r>
          </a:p>
          <a:p>
            <a:endParaRPr lang="en-US" sz="2000" dirty="0">
              <a:solidFill>
                <a:schemeClr val="tx1"/>
              </a:solidFill>
              <a:latin typeface="Times New Roman" pitchFamily="18" charset="0"/>
              <a:cs typeface="Times New Roman" pitchFamily="18" charset="0"/>
            </a:endParaRPr>
          </a:p>
          <a:p>
            <a:pPr algn="l"/>
            <a:endParaRPr lang="en-US" sz="2000" dirty="0">
              <a:solidFill>
                <a:schemeClr val="tx1"/>
              </a:solidFill>
              <a:latin typeface="Times New Roman" pitchFamily="18" charset="0"/>
              <a:cs typeface="Times New Roman" pitchFamily="18" charset="0"/>
            </a:endParaRPr>
          </a:p>
        </p:txBody>
      </p:sp>
      <p:sp>
        <p:nvSpPr>
          <p:cNvPr id="2" name="Date Placeholder 1">
            <a:extLst>
              <a:ext uri="{FF2B5EF4-FFF2-40B4-BE49-F238E27FC236}">
                <a16:creationId xmlns:a16="http://schemas.microsoft.com/office/drawing/2014/main" id="{96F97D58-28DC-4C2F-94BB-A9BC5F9E1CD5}"/>
              </a:ext>
            </a:extLst>
          </p:cNvPr>
          <p:cNvSpPr>
            <a:spLocks noGrp="1"/>
          </p:cNvSpPr>
          <p:nvPr>
            <p:ph type="dt" sz="half" idx="10"/>
          </p:nvPr>
        </p:nvSpPr>
        <p:spPr/>
        <p:txBody>
          <a:bodyPr/>
          <a:lstStyle/>
          <a:p>
            <a:fld id="{F3D0ECDB-F830-4A64-9826-8D80BA86EBC8}" type="datetime1">
              <a:rPr lang="en-US" smtClean="0"/>
              <a:t>12/24/2023</a:t>
            </a:fld>
            <a:endParaRPr lang="en-US"/>
          </a:p>
        </p:txBody>
      </p:sp>
      <p:sp>
        <p:nvSpPr>
          <p:cNvPr id="3" name="Footer Placeholder 2">
            <a:extLst>
              <a:ext uri="{FF2B5EF4-FFF2-40B4-BE49-F238E27FC236}">
                <a16:creationId xmlns:a16="http://schemas.microsoft.com/office/drawing/2014/main" id="{D29A7063-C7FC-4044-86FE-6B27844FEEFB}"/>
              </a:ext>
            </a:extLst>
          </p:cNvPr>
          <p:cNvSpPr>
            <a:spLocks noGrp="1"/>
          </p:cNvSpPr>
          <p:nvPr>
            <p:ph type="ftr" sz="quarter" idx="11"/>
          </p:nvPr>
        </p:nvSpPr>
        <p:spPr/>
        <p:txBody>
          <a:bodyPr/>
          <a:lstStyle/>
          <a:p>
            <a:r>
              <a:rPr lang="en-IN"/>
              <a:t>STUDYBIO.IN</a:t>
            </a:r>
          </a:p>
        </p:txBody>
      </p:sp>
      <p:sp>
        <p:nvSpPr>
          <p:cNvPr id="5" name="Slide Number Placeholder 4">
            <a:extLst>
              <a:ext uri="{FF2B5EF4-FFF2-40B4-BE49-F238E27FC236}">
                <a16:creationId xmlns:a16="http://schemas.microsoft.com/office/drawing/2014/main" id="{C14BCB6D-A98F-4E9E-BA9E-A6231A5B498B}"/>
              </a:ext>
            </a:extLst>
          </p:cNvPr>
          <p:cNvSpPr>
            <a:spLocks noGrp="1"/>
          </p:cNvSpPr>
          <p:nvPr>
            <p:ph type="sldNum" sz="quarter" idx="12"/>
          </p:nvPr>
        </p:nvSpPr>
        <p:spPr/>
        <p:txBody>
          <a:bodyPr/>
          <a:lstStyle/>
          <a:p>
            <a:fld id="{BD266BE7-899D-4075-917F-DBDE33B6B692}" type="slidenum">
              <a:rPr lang="en-IN" smtClean="0"/>
              <a:t>2</a:t>
            </a:fld>
            <a:endParaRPr lang="en-IN"/>
          </a:p>
        </p:txBody>
      </p:sp>
    </p:spTree>
    <p:extLst>
      <p:ext uri="{BB962C8B-B14F-4D97-AF65-F5344CB8AC3E}">
        <p14:creationId xmlns:p14="http://schemas.microsoft.com/office/powerpoint/2010/main" val="1440355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Double fertilization</a:t>
            </a:r>
          </a:p>
        </p:txBody>
      </p:sp>
      <p:sp>
        <p:nvSpPr>
          <p:cNvPr id="2" name="Date Placeholder 1">
            <a:extLst>
              <a:ext uri="{FF2B5EF4-FFF2-40B4-BE49-F238E27FC236}">
                <a16:creationId xmlns:a16="http://schemas.microsoft.com/office/drawing/2014/main" id="{96F97D58-28DC-4C2F-94BB-A9BC5F9E1CD5}"/>
              </a:ext>
            </a:extLst>
          </p:cNvPr>
          <p:cNvSpPr>
            <a:spLocks noGrp="1"/>
          </p:cNvSpPr>
          <p:nvPr>
            <p:ph type="dt" sz="half" idx="10"/>
          </p:nvPr>
        </p:nvSpPr>
        <p:spPr/>
        <p:txBody>
          <a:bodyPr/>
          <a:lstStyle/>
          <a:p>
            <a:fld id="{C26AC398-C4DA-4502-9BC5-B770484D6520}" type="datetime1">
              <a:rPr lang="en-US" smtClean="0"/>
              <a:t>12/24/2023</a:t>
            </a:fld>
            <a:endParaRPr lang="en-US"/>
          </a:p>
        </p:txBody>
      </p:sp>
      <p:sp>
        <p:nvSpPr>
          <p:cNvPr id="3" name="Footer Placeholder 2">
            <a:extLst>
              <a:ext uri="{FF2B5EF4-FFF2-40B4-BE49-F238E27FC236}">
                <a16:creationId xmlns:a16="http://schemas.microsoft.com/office/drawing/2014/main" id="{D29A7063-C7FC-4044-86FE-6B27844FEEFB}"/>
              </a:ext>
            </a:extLst>
          </p:cNvPr>
          <p:cNvSpPr>
            <a:spLocks noGrp="1"/>
          </p:cNvSpPr>
          <p:nvPr>
            <p:ph type="ftr" sz="quarter" idx="11"/>
          </p:nvPr>
        </p:nvSpPr>
        <p:spPr/>
        <p:txBody>
          <a:bodyPr/>
          <a:lstStyle/>
          <a:p>
            <a:r>
              <a:rPr lang="en-IN"/>
              <a:t>STUDYBIO.IN</a:t>
            </a:r>
          </a:p>
        </p:txBody>
      </p:sp>
      <p:sp>
        <p:nvSpPr>
          <p:cNvPr id="5" name="Slide Number Placeholder 4">
            <a:extLst>
              <a:ext uri="{FF2B5EF4-FFF2-40B4-BE49-F238E27FC236}">
                <a16:creationId xmlns:a16="http://schemas.microsoft.com/office/drawing/2014/main" id="{C14BCB6D-A98F-4E9E-BA9E-A6231A5B498B}"/>
              </a:ext>
            </a:extLst>
          </p:cNvPr>
          <p:cNvSpPr>
            <a:spLocks noGrp="1"/>
          </p:cNvSpPr>
          <p:nvPr>
            <p:ph type="sldNum" sz="quarter" idx="12"/>
          </p:nvPr>
        </p:nvSpPr>
        <p:spPr/>
        <p:txBody>
          <a:bodyPr/>
          <a:lstStyle/>
          <a:p>
            <a:fld id="{BD266BE7-899D-4075-917F-DBDE33B6B692}" type="slidenum">
              <a:rPr lang="en-IN" smtClean="0"/>
              <a:t>3</a:t>
            </a:fld>
            <a:endParaRPr lang="en-IN"/>
          </a:p>
        </p:txBody>
      </p:sp>
      <p:pic>
        <p:nvPicPr>
          <p:cNvPr id="10" name="Picture 2" descr="C:\Users\bhupender\Videos\flowering-plants-6.png">
            <a:extLst>
              <a:ext uri="{FF2B5EF4-FFF2-40B4-BE49-F238E27FC236}">
                <a16:creationId xmlns:a16="http://schemas.microsoft.com/office/drawing/2014/main" id="{7EBBFD26-B54A-4193-AC71-C5BCDD0D13BC}"/>
              </a:ext>
            </a:extLst>
          </p:cNvPr>
          <p:cNvPicPr>
            <a:picLocks noChangeAspect="1" noChangeArrowheads="1"/>
          </p:cNvPicPr>
          <p:nvPr/>
        </p:nvPicPr>
        <p:blipFill rotWithShape="1">
          <a:blip r:embed="rId2"/>
          <a:srcRect l="66110" b="38039"/>
          <a:stretch/>
        </p:blipFill>
        <p:spPr bwMode="auto">
          <a:xfrm>
            <a:off x="1280160" y="2154383"/>
            <a:ext cx="2729937" cy="375666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1" name="Picture 2" descr="C:\Users\bhupender\Videos\flowering-plants-6.png">
            <a:extLst>
              <a:ext uri="{FF2B5EF4-FFF2-40B4-BE49-F238E27FC236}">
                <a16:creationId xmlns:a16="http://schemas.microsoft.com/office/drawing/2014/main" id="{8048DA8F-F55B-45B2-87C5-C5675F2566A2}"/>
              </a:ext>
            </a:extLst>
          </p:cNvPr>
          <p:cNvPicPr>
            <a:picLocks noChangeAspect="1" noChangeArrowheads="1"/>
          </p:cNvPicPr>
          <p:nvPr/>
        </p:nvPicPr>
        <p:blipFill rotWithShape="1">
          <a:blip r:embed="rId2"/>
          <a:srcRect l="5989" t="62743" r="10297"/>
          <a:stretch/>
        </p:blipFill>
        <p:spPr bwMode="auto">
          <a:xfrm>
            <a:off x="4690037" y="2970993"/>
            <a:ext cx="6695440" cy="224282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274537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Post -fertilization events</a:t>
            </a:r>
          </a:p>
        </p:txBody>
      </p:sp>
      <p:sp>
        <p:nvSpPr>
          <p:cNvPr id="2" name="Date Placeholder 1">
            <a:extLst>
              <a:ext uri="{FF2B5EF4-FFF2-40B4-BE49-F238E27FC236}">
                <a16:creationId xmlns:a16="http://schemas.microsoft.com/office/drawing/2014/main" id="{9D0C7C4D-4F93-411A-AE37-86081907F814}"/>
              </a:ext>
            </a:extLst>
          </p:cNvPr>
          <p:cNvSpPr>
            <a:spLocks noGrp="1"/>
          </p:cNvSpPr>
          <p:nvPr>
            <p:ph type="dt" sz="half" idx="10"/>
          </p:nvPr>
        </p:nvSpPr>
        <p:spPr/>
        <p:txBody>
          <a:bodyPr/>
          <a:lstStyle/>
          <a:p>
            <a:fld id="{56AED0D8-650D-4836-9DBE-80860D90C0BD}" type="datetime1">
              <a:rPr lang="en-US" smtClean="0"/>
              <a:t>12/24/2023</a:t>
            </a:fld>
            <a:endParaRPr lang="en-US"/>
          </a:p>
        </p:txBody>
      </p:sp>
      <p:sp>
        <p:nvSpPr>
          <p:cNvPr id="3" name="Footer Placeholder 2">
            <a:extLst>
              <a:ext uri="{FF2B5EF4-FFF2-40B4-BE49-F238E27FC236}">
                <a16:creationId xmlns:a16="http://schemas.microsoft.com/office/drawing/2014/main" id="{C4049D28-7D5E-46FD-908D-32391D05DE0D}"/>
              </a:ext>
            </a:extLst>
          </p:cNvPr>
          <p:cNvSpPr>
            <a:spLocks noGrp="1"/>
          </p:cNvSpPr>
          <p:nvPr>
            <p:ph type="ftr" sz="quarter" idx="11"/>
          </p:nvPr>
        </p:nvSpPr>
        <p:spPr/>
        <p:txBody>
          <a:bodyPr/>
          <a:lstStyle/>
          <a:p>
            <a:r>
              <a:rPr lang="en-IN"/>
              <a:t>STUDYBIO.IN</a:t>
            </a:r>
          </a:p>
        </p:txBody>
      </p:sp>
      <p:sp>
        <p:nvSpPr>
          <p:cNvPr id="5" name="Slide Number Placeholder 4">
            <a:extLst>
              <a:ext uri="{FF2B5EF4-FFF2-40B4-BE49-F238E27FC236}">
                <a16:creationId xmlns:a16="http://schemas.microsoft.com/office/drawing/2014/main" id="{115EED14-4963-4D1A-9D8F-D020D2E80C1C}"/>
              </a:ext>
            </a:extLst>
          </p:cNvPr>
          <p:cNvSpPr>
            <a:spLocks noGrp="1"/>
          </p:cNvSpPr>
          <p:nvPr>
            <p:ph type="sldNum" sz="quarter" idx="12"/>
          </p:nvPr>
        </p:nvSpPr>
        <p:spPr/>
        <p:txBody>
          <a:bodyPr/>
          <a:lstStyle/>
          <a:p>
            <a:fld id="{BD266BE7-899D-4075-917F-DBDE33B6B692}" type="slidenum">
              <a:rPr lang="en-IN" smtClean="0"/>
              <a:t>4</a:t>
            </a:fld>
            <a:endParaRPr lang="en-IN"/>
          </a:p>
        </p:txBody>
      </p:sp>
      <p:sp>
        <p:nvSpPr>
          <p:cNvPr id="18" name="Rectangle 17">
            <a:extLst>
              <a:ext uri="{FF2B5EF4-FFF2-40B4-BE49-F238E27FC236}">
                <a16:creationId xmlns:a16="http://schemas.microsoft.com/office/drawing/2014/main" id="{70C77862-A2DB-427D-ACEA-6FB3696AEC64}"/>
              </a:ext>
            </a:extLst>
          </p:cNvPr>
          <p:cNvSpPr/>
          <p:nvPr/>
        </p:nvSpPr>
        <p:spPr>
          <a:xfrm>
            <a:off x="1463040" y="2143760"/>
            <a:ext cx="5687786" cy="833120"/>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400" b="1" dirty="0">
                <a:solidFill>
                  <a:schemeClr val="tx1"/>
                </a:solidFill>
                <a:latin typeface="Times New Roman" pitchFamily="18" charset="0"/>
                <a:cs typeface="Times New Roman" pitchFamily="18" charset="0"/>
              </a:rPr>
              <a:t>Development of endosperm</a:t>
            </a:r>
          </a:p>
        </p:txBody>
      </p:sp>
      <p:sp>
        <p:nvSpPr>
          <p:cNvPr id="19" name="Rectangle 18">
            <a:extLst>
              <a:ext uri="{FF2B5EF4-FFF2-40B4-BE49-F238E27FC236}">
                <a16:creationId xmlns:a16="http://schemas.microsoft.com/office/drawing/2014/main" id="{A988E82F-A778-4483-9E81-8EEBA4269762}"/>
              </a:ext>
            </a:extLst>
          </p:cNvPr>
          <p:cNvSpPr/>
          <p:nvPr/>
        </p:nvSpPr>
        <p:spPr>
          <a:xfrm>
            <a:off x="1463040" y="3098800"/>
            <a:ext cx="5687786" cy="833120"/>
          </a:xfrm>
          <a:prstGeom prst="rect">
            <a:avLst/>
          </a:prstGeom>
          <a:solidFill>
            <a:schemeClr val="accent2">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solidFill>
                  <a:schemeClr val="tx1"/>
                </a:solidFill>
                <a:latin typeface="Times New Roman" pitchFamily="18" charset="0"/>
                <a:cs typeface="Times New Roman" pitchFamily="18" charset="0"/>
              </a:rPr>
              <a:t>Development of embryo</a:t>
            </a:r>
          </a:p>
        </p:txBody>
      </p:sp>
      <p:sp>
        <p:nvSpPr>
          <p:cNvPr id="20" name="Rectangle 19">
            <a:extLst>
              <a:ext uri="{FF2B5EF4-FFF2-40B4-BE49-F238E27FC236}">
                <a16:creationId xmlns:a16="http://schemas.microsoft.com/office/drawing/2014/main" id="{5CD708CE-65E7-4817-8D85-C530F7B52363}"/>
              </a:ext>
            </a:extLst>
          </p:cNvPr>
          <p:cNvSpPr/>
          <p:nvPr/>
        </p:nvSpPr>
        <p:spPr>
          <a:xfrm>
            <a:off x="1452880" y="4023360"/>
            <a:ext cx="5687786" cy="833120"/>
          </a:xfrm>
          <a:prstGeom prst="rect">
            <a:avLst/>
          </a:prstGeom>
          <a:solidFill>
            <a:schemeClr val="accent3">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solidFill>
                  <a:schemeClr val="tx1"/>
                </a:solidFill>
                <a:latin typeface="Times New Roman" pitchFamily="18" charset="0"/>
                <a:cs typeface="Times New Roman" pitchFamily="18" charset="0"/>
              </a:rPr>
              <a:t>Maturation of ovule into seed</a:t>
            </a:r>
          </a:p>
        </p:txBody>
      </p:sp>
      <p:sp>
        <p:nvSpPr>
          <p:cNvPr id="21" name="Rectangle 20">
            <a:extLst>
              <a:ext uri="{FF2B5EF4-FFF2-40B4-BE49-F238E27FC236}">
                <a16:creationId xmlns:a16="http://schemas.microsoft.com/office/drawing/2014/main" id="{65A80BC0-1465-4DB9-934D-7DBFC43620AF}"/>
              </a:ext>
            </a:extLst>
          </p:cNvPr>
          <p:cNvSpPr/>
          <p:nvPr/>
        </p:nvSpPr>
        <p:spPr>
          <a:xfrm>
            <a:off x="1473200" y="4988560"/>
            <a:ext cx="5687786" cy="833120"/>
          </a:xfrm>
          <a:prstGeom prst="rect">
            <a:avLst/>
          </a:prstGeom>
          <a:solidFill>
            <a:schemeClr val="accent4">
              <a:lumMod val="60000"/>
              <a:lumOff val="40000"/>
            </a:schemeClr>
          </a:solidFill>
          <a:ln>
            <a:solidFill>
              <a:schemeClr val="accent4">
                <a:lumMod val="60000"/>
                <a:lumOff val="40000"/>
              </a:schemeClr>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400" b="1" dirty="0">
                <a:solidFill>
                  <a:schemeClr val="tx1"/>
                </a:solidFill>
                <a:latin typeface="Times New Roman" pitchFamily="18" charset="0"/>
                <a:cs typeface="Times New Roman" pitchFamily="18" charset="0"/>
              </a:rPr>
              <a:t>Maturation of ovary into fruit</a:t>
            </a:r>
          </a:p>
        </p:txBody>
      </p:sp>
      <p:sp>
        <p:nvSpPr>
          <p:cNvPr id="22" name="Rectangle 21">
            <a:extLst>
              <a:ext uri="{FF2B5EF4-FFF2-40B4-BE49-F238E27FC236}">
                <a16:creationId xmlns:a16="http://schemas.microsoft.com/office/drawing/2014/main" id="{232506E8-0EE8-43F6-929F-C4B480A7BFA8}"/>
              </a:ext>
            </a:extLst>
          </p:cNvPr>
          <p:cNvSpPr/>
          <p:nvPr/>
        </p:nvSpPr>
        <p:spPr>
          <a:xfrm>
            <a:off x="629920" y="2265680"/>
            <a:ext cx="629920" cy="589280"/>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b="1" dirty="0">
                <a:solidFill>
                  <a:schemeClr val="tx2"/>
                </a:solidFill>
              </a:rPr>
              <a:t>1</a:t>
            </a:r>
          </a:p>
        </p:txBody>
      </p:sp>
      <p:sp>
        <p:nvSpPr>
          <p:cNvPr id="23" name="Rectangle 22">
            <a:extLst>
              <a:ext uri="{FF2B5EF4-FFF2-40B4-BE49-F238E27FC236}">
                <a16:creationId xmlns:a16="http://schemas.microsoft.com/office/drawing/2014/main" id="{C6DE46E1-6151-44B0-8770-EA67B2DC66E6}"/>
              </a:ext>
            </a:extLst>
          </p:cNvPr>
          <p:cNvSpPr/>
          <p:nvPr/>
        </p:nvSpPr>
        <p:spPr>
          <a:xfrm>
            <a:off x="629920" y="3191973"/>
            <a:ext cx="629920" cy="589280"/>
          </a:xfrm>
          <a:prstGeom prst="rect">
            <a:avLst/>
          </a:prstGeom>
          <a:solidFill>
            <a:schemeClr val="accent2">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b="1" dirty="0">
                <a:solidFill>
                  <a:schemeClr val="tx2"/>
                </a:solidFill>
              </a:rPr>
              <a:t>2</a:t>
            </a:r>
          </a:p>
        </p:txBody>
      </p:sp>
      <p:sp>
        <p:nvSpPr>
          <p:cNvPr id="24" name="Rectangle 23">
            <a:extLst>
              <a:ext uri="{FF2B5EF4-FFF2-40B4-BE49-F238E27FC236}">
                <a16:creationId xmlns:a16="http://schemas.microsoft.com/office/drawing/2014/main" id="{D630D775-A07A-47ED-84AD-3B234525AA03}"/>
              </a:ext>
            </a:extLst>
          </p:cNvPr>
          <p:cNvSpPr/>
          <p:nvPr/>
        </p:nvSpPr>
        <p:spPr>
          <a:xfrm>
            <a:off x="629920" y="4118266"/>
            <a:ext cx="629920" cy="589280"/>
          </a:xfrm>
          <a:prstGeom prst="rect">
            <a:avLst/>
          </a:prstGeom>
          <a:solidFill>
            <a:schemeClr val="accent3">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b="1" dirty="0">
                <a:solidFill>
                  <a:schemeClr val="tx2"/>
                </a:solidFill>
              </a:rPr>
              <a:t>3</a:t>
            </a:r>
          </a:p>
        </p:txBody>
      </p:sp>
      <p:sp>
        <p:nvSpPr>
          <p:cNvPr id="25" name="Rectangle 24">
            <a:extLst>
              <a:ext uri="{FF2B5EF4-FFF2-40B4-BE49-F238E27FC236}">
                <a16:creationId xmlns:a16="http://schemas.microsoft.com/office/drawing/2014/main" id="{0367FC2A-E087-4A10-9FB7-1D8B25527EBA}"/>
              </a:ext>
            </a:extLst>
          </p:cNvPr>
          <p:cNvSpPr/>
          <p:nvPr/>
        </p:nvSpPr>
        <p:spPr>
          <a:xfrm>
            <a:off x="629920" y="5044559"/>
            <a:ext cx="629920" cy="589280"/>
          </a:xfrm>
          <a:prstGeom prst="rect">
            <a:avLst/>
          </a:prstGeom>
          <a:solidFill>
            <a:schemeClr val="accent4">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b="1" dirty="0">
                <a:solidFill>
                  <a:schemeClr val="tx2"/>
                </a:solidFill>
              </a:rPr>
              <a:t>4</a:t>
            </a:r>
          </a:p>
        </p:txBody>
      </p:sp>
    </p:spTree>
    <p:extLst>
      <p:ext uri="{BB962C8B-B14F-4D97-AF65-F5344CB8AC3E}">
        <p14:creationId xmlns:p14="http://schemas.microsoft.com/office/powerpoint/2010/main" val="2084532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CD723-5240-4A3A-9F7B-5AD31822FFEB}"/>
              </a:ext>
            </a:extLst>
          </p:cNvPr>
          <p:cNvSpPr>
            <a:spLocks noGrp="1"/>
          </p:cNvSpPr>
          <p:nvPr>
            <p:ph type="title"/>
          </p:nvPr>
        </p:nvSpPr>
        <p:spPr>
          <a:xfrm>
            <a:off x="1281684" y="466343"/>
            <a:ext cx="9628632" cy="1362113"/>
          </a:xfrm>
        </p:spPr>
        <p:txBody>
          <a:bodyPr/>
          <a:lstStyle/>
          <a:p>
            <a:r>
              <a:rPr lang="en-IN" dirty="0">
                <a:latin typeface="Times New Roman" panose="02020603050405020304" pitchFamily="18" charset="0"/>
                <a:cs typeface="Times New Roman" panose="02020603050405020304" pitchFamily="18" charset="0"/>
              </a:rPr>
              <a:t>Development of Endosperm</a:t>
            </a:r>
          </a:p>
        </p:txBody>
      </p:sp>
      <p:sp>
        <p:nvSpPr>
          <p:cNvPr id="3" name="Content Placeholder 2">
            <a:extLst>
              <a:ext uri="{FF2B5EF4-FFF2-40B4-BE49-F238E27FC236}">
                <a16:creationId xmlns:a16="http://schemas.microsoft.com/office/drawing/2014/main" id="{CB219131-0F61-4710-8264-EA2A932E30A9}"/>
              </a:ext>
            </a:extLst>
          </p:cNvPr>
          <p:cNvSpPr>
            <a:spLocks noGrp="1"/>
          </p:cNvSpPr>
          <p:nvPr>
            <p:ph idx="1"/>
          </p:nvPr>
        </p:nvSpPr>
        <p:spPr>
          <a:xfrm>
            <a:off x="260656" y="2190749"/>
            <a:ext cx="11679096" cy="3986213"/>
          </a:xfrm>
        </p:spPr>
        <p:txBody>
          <a:bodyPr>
            <a:normAutofit fontScale="92500" lnSpcReduction="10000"/>
          </a:bodyPr>
          <a:lstStyle/>
          <a:p>
            <a:r>
              <a:rPr lang="en-US" sz="2400" dirty="0">
                <a:latin typeface="Times New Roman" pitchFamily="18" charset="0"/>
                <a:cs typeface="Times New Roman" pitchFamily="18" charset="0"/>
              </a:rPr>
              <a:t>Endosperm development precedes embryo development. There are three methods for this:</a:t>
            </a:r>
          </a:p>
          <a:p>
            <a:pPr marL="457200" indent="-457200">
              <a:buFont typeface="+mj-lt"/>
              <a:buAutoNum type="arabicPeriod"/>
            </a:pPr>
            <a:r>
              <a:rPr lang="en-US" sz="2400" dirty="0">
                <a:latin typeface="Times New Roman" pitchFamily="18" charset="0"/>
                <a:cs typeface="Times New Roman" pitchFamily="18" charset="0"/>
              </a:rPr>
              <a:t>Nuclear type</a:t>
            </a:r>
          </a:p>
          <a:p>
            <a:pPr marL="457200" indent="-457200">
              <a:buFont typeface="+mj-lt"/>
              <a:buAutoNum type="arabicPeriod"/>
            </a:pPr>
            <a:r>
              <a:rPr lang="en-US" sz="2400" dirty="0">
                <a:latin typeface="Times New Roman" pitchFamily="18" charset="0"/>
                <a:cs typeface="Times New Roman" pitchFamily="18" charset="0"/>
              </a:rPr>
              <a:t>Cellular type</a:t>
            </a:r>
          </a:p>
          <a:p>
            <a:pPr marL="457200" indent="-457200">
              <a:buFont typeface="+mj-lt"/>
              <a:buAutoNum type="arabicPeriod"/>
            </a:pPr>
            <a:r>
              <a:rPr lang="en-US" sz="2400" dirty="0" err="1">
                <a:latin typeface="Times New Roman" pitchFamily="18" charset="0"/>
                <a:cs typeface="Times New Roman" pitchFamily="18" charset="0"/>
              </a:rPr>
              <a:t>Helobial</a:t>
            </a:r>
            <a:r>
              <a:rPr lang="en-US" sz="2400" dirty="0">
                <a:latin typeface="Times New Roman" pitchFamily="18" charset="0"/>
                <a:cs typeface="Times New Roman" pitchFamily="18" charset="0"/>
              </a:rPr>
              <a:t> type</a:t>
            </a:r>
          </a:p>
          <a:p>
            <a:r>
              <a:rPr lang="en-US" sz="2400" dirty="0">
                <a:latin typeface="Times New Roman" pitchFamily="18" charset="0"/>
                <a:cs typeface="Times New Roman" pitchFamily="18" charset="0"/>
              </a:rPr>
              <a:t>The most common is the nuclear time, where triploid primary endosperm cell undergo repeated mitotic division without cytokinesis. At this stage, the development of endosperm is called free nuclear development. For example: coconut water.</a:t>
            </a:r>
          </a:p>
          <a:p>
            <a:r>
              <a:rPr lang="en-US" sz="2400" dirty="0">
                <a:latin typeface="Times New Roman" pitchFamily="18" charset="0"/>
                <a:cs typeface="Times New Roman" pitchFamily="18" charset="0"/>
              </a:rPr>
              <a:t>Subsequently, cell wall formation occurs and the endosperm becomes completely cellular. For example: white part of coconut.</a:t>
            </a:r>
          </a:p>
        </p:txBody>
      </p:sp>
      <p:sp>
        <p:nvSpPr>
          <p:cNvPr id="5" name="Date Placeholder 4">
            <a:extLst>
              <a:ext uri="{FF2B5EF4-FFF2-40B4-BE49-F238E27FC236}">
                <a16:creationId xmlns:a16="http://schemas.microsoft.com/office/drawing/2014/main" id="{83E2C2AD-5D39-4921-925C-30236CECB08F}"/>
              </a:ext>
            </a:extLst>
          </p:cNvPr>
          <p:cNvSpPr>
            <a:spLocks noGrp="1"/>
          </p:cNvSpPr>
          <p:nvPr>
            <p:ph type="dt" sz="half" idx="10"/>
          </p:nvPr>
        </p:nvSpPr>
        <p:spPr/>
        <p:txBody>
          <a:bodyPr/>
          <a:lstStyle/>
          <a:p>
            <a:fld id="{DD706FF7-29A8-4C7C-9DDE-F695EA3123C0}" type="datetime1">
              <a:rPr lang="en-US" smtClean="0"/>
              <a:t>12/24/2023</a:t>
            </a:fld>
            <a:endParaRPr lang="en-US"/>
          </a:p>
        </p:txBody>
      </p:sp>
      <p:sp>
        <p:nvSpPr>
          <p:cNvPr id="6" name="Footer Placeholder 5">
            <a:extLst>
              <a:ext uri="{FF2B5EF4-FFF2-40B4-BE49-F238E27FC236}">
                <a16:creationId xmlns:a16="http://schemas.microsoft.com/office/drawing/2014/main" id="{9EE0AFAA-9705-4CB5-941A-7F280546DCAB}"/>
              </a:ext>
            </a:extLst>
          </p:cNvPr>
          <p:cNvSpPr>
            <a:spLocks noGrp="1"/>
          </p:cNvSpPr>
          <p:nvPr>
            <p:ph type="ftr" sz="quarter" idx="11"/>
          </p:nvPr>
        </p:nvSpPr>
        <p:spPr/>
        <p:txBody>
          <a:bodyPr/>
          <a:lstStyle/>
          <a:p>
            <a:r>
              <a:rPr lang="en-IN"/>
              <a:t>STUDYBIO.IN</a:t>
            </a:r>
          </a:p>
        </p:txBody>
      </p:sp>
      <p:sp>
        <p:nvSpPr>
          <p:cNvPr id="7" name="Slide Number Placeholder 6">
            <a:extLst>
              <a:ext uri="{FF2B5EF4-FFF2-40B4-BE49-F238E27FC236}">
                <a16:creationId xmlns:a16="http://schemas.microsoft.com/office/drawing/2014/main" id="{5D2A52E8-FC15-47F4-8B25-45C741C7596F}"/>
              </a:ext>
            </a:extLst>
          </p:cNvPr>
          <p:cNvSpPr>
            <a:spLocks noGrp="1"/>
          </p:cNvSpPr>
          <p:nvPr>
            <p:ph type="sldNum" sz="quarter" idx="12"/>
          </p:nvPr>
        </p:nvSpPr>
        <p:spPr/>
        <p:txBody>
          <a:bodyPr/>
          <a:lstStyle/>
          <a:p>
            <a:fld id="{BD266BE7-899D-4075-917F-DBDE33B6B692}" type="slidenum">
              <a:rPr lang="en-IN" smtClean="0"/>
              <a:t>5</a:t>
            </a:fld>
            <a:endParaRPr lang="en-IN"/>
          </a:p>
        </p:txBody>
      </p:sp>
    </p:spTree>
    <p:extLst>
      <p:ext uri="{BB962C8B-B14F-4D97-AF65-F5344CB8AC3E}">
        <p14:creationId xmlns:p14="http://schemas.microsoft.com/office/powerpoint/2010/main" val="336763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CD723-5240-4A3A-9F7B-5AD31822FFEB}"/>
              </a:ext>
            </a:extLst>
          </p:cNvPr>
          <p:cNvSpPr>
            <a:spLocks noGrp="1"/>
          </p:cNvSpPr>
          <p:nvPr>
            <p:ph type="title"/>
          </p:nvPr>
        </p:nvSpPr>
        <p:spPr>
          <a:xfrm>
            <a:off x="1281684" y="466343"/>
            <a:ext cx="9628632" cy="1362113"/>
          </a:xfrm>
        </p:spPr>
        <p:txBody>
          <a:bodyPr/>
          <a:lstStyle/>
          <a:p>
            <a:r>
              <a:rPr lang="en-IN" dirty="0">
                <a:latin typeface="Times New Roman" panose="02020603050405020304" pitchFamily="18" charset="0"/>
                <a:cs typeface="Times New Roman" panose="02020603050405020304" pitchFamily="18" charset="0"/>
              </a:rPr>
              <a:t>Development of Endosperm</a:t>
            </a:r>
          </a:p>
        </p:txBody>
      </p:sp>
      <p:sp>
        <p:nvSpPr>
          <p:cNvPr id="3" name="Content Placeholder 2">
            <a:extLst>
              <a:ext uri="{FF2B5EF4-FFF2-40B4-BE49-F238E27FC236}">
                <a16:creationId xmlns:a16="http://schemas.microsoft.com/office/drawing/2014/main" id="{CB219131-0F61-4710-8264-EA2A932E30A9}"/>
              </a:ext>
            </a:extLst>
          </p:cNvPr>
          <p:cNvSpPr>
            <a:spLocks noGrp="1"/>
          </p:cNvSpPr>
          <p:nvPr>
            <p:ph idx="1"/>
          </p:nvPr>
        </p:nvSpPr>
        <p:spPr>
          <a:xfrm>
            <a:off x="256452" y="2132984"/>
            <a:ext cx="11679096" cy="3986213"/>
          </a:xfrm>
        </p:spPr>
        <p:txBody>
          <a:bodyPr>
            <a:normAutofit/>
          </a:bodyPr>
          <a:lstStyle/>
          <a:p>
            <a:r>
              <a:rPr lang="en-US" sz="2400" dirty="0">
                <a:latin typeface="Times New Roman" pitchFamily="18" charset="0"/>
                <a:cs typeface="Times New Roman" pitchFamily="18" charset="0"/>
              </a:rPr>
              <a:t>The cells of endosperm store food material which are later used by developing embryo.</a:t>
            </a:r>
          </a:p>
          <a:p>
            <a:r>
              <a:rPr lang="en-US" sz="2400" dirty="0">
                <a:latin typeface="Times New Roman" pitchFamily="18" charset="0"/>
                <a:cs typeface="Times New Roman" pitchFamily="18" charset="0"/>
              </a:rPr>
              <a:t>The endosperm which may be completely utilized by the developing embryo before the maturation of seed as in pea, bean, mustard; such seeds are called albuminous or non -endospermic seeds.</a:t>
            </a:r>
          </a:p>
          <a:p>
            <a:r>
              <a:rPr lang="en-US" sz="2400" dirty="0">
                <a:latin typeface="Times New Roman" pitchFamily="18" charset="0"/>
                <a:cs typeface="Times New Roman" pitchFamily="18" charset="0"/>
              </a:rPr>
              <a:t>In some species a portion of endosperm may remain in the mature seeds, for example: maize, coconut, rice; such seeds are called albuminous or endospermic seeds.</a:t>
            </a:r>
          </a:p>
        </p:txBody>
      </p:sp>
      <p:sp>
        <p:nvSpPr>
          <p:cNvPr id="5" name="Date Placeholder 4">
            <a:extLst>
              <a:ext uri="{FF2B5EF4-FFF2-40B4-BE49-F238E27FC236}">
                <a16:creationId xmlns:a16="http://schemas.microsoft.com/office/drawing/2014/main" id="{2E6091ED-759B-4E82-A40C-884C623922A7}"/>
              </a:ext>
            </a:extLst>
          </p:cNvPr>
          <p:cNvSpPr>
            <a:spLocks noGrp="1"/>
          </p:cNvSpPr>
          <p:nvPr>
            <p:ph type="dt" sz="half" idx="10"/>
          </p:nvPr>
        </p:nvSpPr>
        <p:spPr/>
        <p:txBody>
          <a:bodyPr/>
          <a:lstStyle/>
          <a:p>
            <a:fld id="{E1C5BCF8-799C-4FE0-A53A-DAA27B71F11F}" type="datetime1">
              <a:rPr lang="en-US" smtClean="0"/>
              <a:t>12/24/2023</a:t>
            </a:fld>
            <a:endParaRPr lang="en-US"/>
          </a:p>
        </p:txBody>
      </p:sp>
      <p:sp>
        <p:nvSpPr>
          <p:cNvPr id="6" name="Footer Placeholder 5">
            <a:extLst>
              <a:ext uri="{FF2B5EF4-FFF2-40B4-BE49-F238E27FC236}">
                <a16:creationId xmlns:a16="http://schemas.microsoft.com/office/drawing/2014/main" id="{5B38ED06-C994-41ED-A7DC-3A418E26E93F}"/>
              </a:ext>
            </a:extLst>
          </p:cNvPr>
          <p:cNvSpPr>
            <a:spLocks noGrp="1"/>
          </p:cNvSpPr>
          <p:nvPr>
            <p:ph type="ftr" sz="quarter" idx="11"/>
          </p:nvPr>
        </p:nvSpPr>
        <p:spPr/>
        <p:txBody>
          <a:bodyPr/>
          <a:lstStyle/>
          <a:p>
            <a:r>
              <a:rPr lang="en-IN"/>
              <a:t>STUDYBIO.IN</a:t>
            </a:r>
          </a:p>
        </p:txBody>
      </p:sp>
      <p:sp>
        <p:nvSpPr>
          <p:cNvPr id="7" name="Slide Number Placeholder 6">
            <a:extLst>
              <a:ext uri="{FF2B5EF4-FFF2-40B4-BE49-F238E27FC236}">
                <a16:creationId xmlns:a16="http://schemas.microsoft.com/office/drawing/2014/main" id="{2E49B632-BAEB-4FA8-86A6-CC2E63DD8575}"/>
              </a:ext>
            </a:extLst>
          </p:cNvPr>
          <p:cNvSpPr>
            <a:spLocks noGrp="1"/>
          </p:cNvSpPr>
          <p:nvPr>
            <p:ph type="sldNum" sz="quarter" idx="12"/>
          </p:nvPr>
        </p:nvSpPr>
        <p:spPr/>
        <p:txBody>
          <a:bodyPr/>
          <a:lstStyle/>
          <a:p>
            <a:fld id="{BD266BE7-899D-4075-917F-DBDE33B6B692}" type="slidenum">
              <a:rPr lang="en-IN" smtClean="0"/>
              <a:t>6</a:t>
            </a:fld>
            <a:endParaRPr lang="en-IN"/>
          </a:p>
        </p:txBody>
      </p:sp>
    </p:spTree>
    <p:extLst>
      <p:ext uri="{BB962C8B-B14F-4D97-AF65-F5344CB8AC3E}">
        <p14:creationId xmlns:p14="http://schemas.microsoft.com/office/powerpoint/2010/main" val="40064470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CD723-5240-4A3A-9F7B-5AD31822FFEB}"/>
              </a:ext>
            </a:extLst>
          </p:cNvPr>
          <p:cNvSpPr>
            <a:spLocks noGrp="1"/>
          </p:cNvSpPr>
          <p:nvPr>
            <p:ph type="title"/>
          </p:nvPr>
        </p:nvSpPr>
        <p:spPr>
          <a:xfrm>
            <a:off x="1281684" y="466343"/>
            <a:ext cx="9628632" cy="1362113"/>
          </a:xfrm>
        </p:spPr>
        <p:txBody>
          <a:bodyPr/>
          <a:lstStyle/>
          <a:p>
            <a:r>
              <a:rPr lang="en-IN" dirty="0">
                <a:latin typeface="Times New Roman" panose="02020603050405020304" pitchFamily="18" charset="0"/>
                <a:cs typeface="Times New Roman" panose="02020603050405020304" pitchFamily="18" charset="0"/>
              </a:rPr>
              <a:t>Development of embryo</a:t>
            </a:r>
          </a:p>
        </p:txBody>
      </p:sp>
      <p:sp>
        <p:nvSpPr>
          <p:cNvPr id="3" name="Content Placeholder 2">
            <a:extLst>
              <a:ext uri="{FF2B5EF4-FFF2-40B4-BE49-F238E27FC236}">
                <a16:creationId xmlns:a16="http://schemas.microsoft.com/office/drawing/2014/main" id="{CB219131-0F61-4710-8264-EA2A932E30A9}"/>
              </a:ext>
            </a:extLst>
          </p:cNvPr>
          <p:cNvSpPr>
            <a:spLocks noGrp="1"/>
          </p:cNvSpPr>
          <p:nvPr>
            <p:ph idx="1"/>
          </p:nvPr>
        </p:nvSpPr>
        <p:spPr>
          <a:xfrm>
            <a:off x="260655" y="2190749"/>
            <a:ext cx="11826241" cy="3986213"/>
          </a:xfrm>
        </p:spPr>
        <p:txBody>
          <a:bodyPr>
            <a:normAutofit/>
          </a:bodyPr>
          <a:lstStyle/>
          <a:p>
            <a:r>
              <a:rPr lang="en-US" sz="2400" dirty="0">
                <a:latin typeface="Times New Roman" pitchFamily="18" charset="0"/>
                <a:cs typeface="Times New Roman" pitchFamily="18" charset="0"/>
              </a:rPr>
              <a:t>The embryo formation stars after a certain amount of endosperm is formed as there is an assured supply of nutrition to the embryo.</a:t>
            </a:r>
          </a:p>
          <a:p>
            <a:r>
              <a:rPr lang="en-US" sz="2400" dirty="0">
                <a:latin typeface="Times New Roman" pitchFamily="18" charset="0"/>
                <a:cs typeface="Times New Roman" pitchFamily="18" charset="0"/>
              </a:rPr>
              <a:t>The zygote divides mitotically to give rise to proembryo first and then subsequently to the globular, then heart -shaped and ultimately becomes horseshoe shaped mature embryo with one or more cotyledon.</a:t>
            </a:r>
          </a:p>
        </p:txBody>
      </p:sp>
      <p:sp>
        <p:nvSpPr>
          <p:cNvPr id="5" name="Date Placeholder 4">
            <a:extLst>
              <a:ext uri="{FF2B5EF4-FFF2-40B4-BE49-F238E27FC236}">
                <a16:creationId xmlns:a16="http://schemas.microsoft.com/office/drawing/2014/main" id="{116C7E3D-6785-4344-A9F9-27D751054EAF}"/>
              </a:ext>
            </a:extLst>
          </p:cNvPr>
          <p:cNvSpPr>
            <a:spLocks noGrp="1"/>
          </p:cNvSpPr>
          <p:nvPr>
            <p:ph type="dt" sz="half" idx="10"/>
          </p:nvPr>
        </p:nvSpPr>
        <p:spPr/>
        <p:txBody>
          <a:bodyPr/>
          <a:lstStyle/>
          <a:p>
            <a:fld id="{44106711-F6D2-4DF5-B4F0-0173EC522787}" type="datetime1">
              <a:rPr lang="en-US" smtClean="0"/>
              <a:t>12/24/2023</a:t>
            </a:fld>
            <a:endParaRPr lang="en-US"/>
          </a:p>
        </p:txBody>
      </p:sp>
      <p:sp>
        <p:nvSpPr>
          <p:cNvPr id="6" name="Footer Placeholder 5">
            <a:extLst>
              <a:ext uri="{FF2B5EF4-FFF2-40B4-BE49-F238E27FC236}">
                <a16:creationId xmlns:a16="http://schemas.microsoft.com/office/drawing/2014/main" id="{3F7C2B94-20F5-4A55-8EAC-87E496B626AF}"/>
              </a:ext>
            </a:extLst>
          </p:cNvPr>
          <p:cNvSpPr>
            <a:spLocks noGrp="1"/>
          </p:cNvSpPr>
          <p:nvPr>
            <p:ph type="ftr" sz="quarter" idx="11"/>
          </p:nvPr>
        </p:nvSpPr>
        <p:spPr/>
        <p:txBody>
          <a:bodyPr/>
          <a:lstStyle/>
          <a:p>
            <a:r>
              <a:rPr lang="en-IN"/>
              <a:t>STUDYBIO.IN</a:t>
            </a:r>
          </a:p>
        </p:txBody>
      </p:sp>
      <p:sp>
        <p:nvSpPr>
          <p:cNvPr id="7" name="Slide Number Placeholder 6">
            <a:extLst>
              <a:ext uri="{FF2B5EF4-FFF2-40B4-BE49-F238E27FC236}">
                <a16:creationId xmlns:a16="http://schemas.microsoft.com/office/drawing/2014/main" id="{DE79EFED-1FC3-4584-8103-580234E37A9E}"/>
              </a:ext>
            </a:extLst>
          </p:cNvPr>
          <p:cNvSpPr>
            <a:spLocks noGrp="1"/>
          </p:cNvSpPr>
          <p:nvPr>
            <p:ph type="sldNum" sz="quarter" idx="12"/>
          </p:nvPr>
        </p:nvSpPr>
        <p:spPr/>
        <p:txBody>
          <a:bodyPr/>
          <a:lstStyle/>
          <a:p>
            <a:fld id="{BD266BE7-899D-4075-917F-DBDE33B6B692}" type="slidenum">
              <a:rPr lang="en-IN" smtClean="0"/>
              <a:t>7</a:t>
            </a:fld>
            <a:endParaRPr lang="en-IN"/>
          </a:p>
        </p:txBody>
      </p:sp>
    </p:spTree>
    <p:extLst>
      <p:ext uri="{BB962C8B-B14F-4D97-AF65-F5344CB8AC3E}">
        <p14:creationId xmlns:p14="http://schemas.microsoft.com/office/powerpoint/2010/main" val="2445331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bhupender\Videos\flowering-plants-7.png">
            <a:extLst>
              <a:ext uri="{FF2B5EF4-FFF2-40B4-BE49-F238E27FC236}">
                <a16:creationId xmlns:a16="http://schemas.microsoft.com/office/drawing/2014/main" id="{9DD77E90-3D17-47F4-A9DF-44832A4D469A}"/>
              </a:ext>
            </a:extLst>
          </p:cNvPr>
          <p:cNvPicPr>
            <a:picLocks noChangeAspect="1" noChangeArrowheads="1"/>
          </p:cNvPicPr>
          <p:nvPr/>
        </p:nvPicPr>
        <p:blipFill>
          <a:blip r:embed="rId2"/>
          <a:srcRect/>
          <a:stretch>
            <a:fillRect/>
          </a:stretch>
        </p:blipFill>
        <p:spPr bwMode="auto">
          <a:xfrm>
            <a:off x="1638300" y="762000"/>
            <a:ext cx="8915400" cy="5334000"/>
          </a:xfrm>
          <a:prstGeom prst="rect">
            <a:avLst/>
          </a:prstGeom>
          <a:noFill/>
        </p:spPr>
      </p:pic>
      <p:sp>
        <p:nvSpPr>
          <p:cNvPr id="3" name="Date Placeholder 2">
            <a:extLst>
              <a:ext uri="{FF2B5EF4-FFF2-40B4-BE49-F238E27FC236}">
                <a16:creationId xmlns:a16="http://schemas.microsoft.com/office/drawing/2014/main" id="{6347C33F-1592-4206-BDA7-19923478916D}"/>
              </a:ext>
            </a:extLst>
          </p:cNvPr>
          <p:cNvSpPr>
            <a:spLocks noGrp="1"/>
          </p:cNvSpPr>
          <p:nvPr>
            <p:ph type="dt" sz="half" idx="10"/>
          </p:nvPr>
        </p:nvSpPr>
        <p:spPr/>
        <p:txBody>
          <a:bodyPr/>
          <a:lstStyle/>
          <a:p>
            <a:fld id="{6AA25538-529E-40AC-8524-9101C692999F}" type="datetime1">
              <a:rPr lang="en-US" smtClean="0"/>
              <a:t>12/24/2023</a:t>
            </a:fld>
            <a:endParaRPr lang="en-US"/>
          </a:p>
        </p:txBody>
      </p:sp>
      <p:sp>
        <p:nvSpPr>
          <p:cNvPr id="4" name="Footer Placeholder 3">
            <a:extLst>
              <a:ext uri="{FF2B5EF4-FFF2-40B4-BE49-F238E27FC236}">
                <a16:creationId xmlns:a16="http://schemas.microsoft.com/office/drawing/2014/main" id="{B9E17AE8-56DF-4FDA-8956-35C00CB01975}"/>
              </a:ext>
            </a:extLst>
          </p:cNvPr>
          <p:cNvSpPr>
            <a:spLocks noGrp="1"/>
          </p:cNvSpPr>
          <p:nvPr>
            <p:ph type="ftr" sz="quarter" idx="11"/>
          </p:nvPr>
        </p:nvSpPr>
        <p:spPr/>
        <p:txBody>
          <a:bodyPr/>
          <a:lstStyle/>
          <a:p>
            <a:r>
              <a:rPr lang="en-IN"/>
              <a:t>STUDYBIO.IN</a:t>
            </a:r>
          </a:p>
        </p:txBody>
      </p:sp>
      <p:sp>
        <p:nvSpPr>
          <p:cNvPr id="5" name="Slide Number Placeholder 4">
            <a:extLst>
              <a:ext uri="{FF2B5EF4-FFF2-40B4-BE49-F238E27FC236}">
                <a16:creationId xmlns:a16="http://schemas.microsoft.com/office/drawing/2014/main" id="{F9FE21BA-7F86-465B-A2C6-319F999013D3}"/>
              </a:ext>
            </a:extLst>
          </p:cNvPr>
          <p:cNvSpPr>
            <a:spLocks noGrp="1"/>
          </p:cNvSpPr>
          <p:nvPr>
            <p:ph type="sldNum" sz="quarter" idx="12"/>
          </p:nvPr>
        </p:nvSpPr>
        <p:spPr/>
        <p:txBody>
          <a:bodyPr/>
          <a:lstStyle/>
          <a:p>
            <a:fld id="{BD266BE7-899D-4075-917F-DBDE33B6B692}" type="slidenum">
              <a:rPr lang="en-IN" smtClean="0"/>
              <a:t>8</a:t>
            </a:fld>
            <a:endParaRPr lang="en-IN"/>
          </a:p>
        </p:txBody>
      </p:sp>
    </p:spTree>
    <p:extLst>
      <p:ext uri="{BB962C8B-B14F-4D97-AF65-F5344CB8AC3E}">
        <p14:creationId xmlns:p14="http://schemas.microsoft.com/office/powerpoint/2010/main" val="3377558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A4BF2-5B19-4667-9402-3C00C1F01A6A}"/>
              </a:ext>
            </a:extLst>
          </p:cNvPr>
          <p:cNvSpPr>
            <a:spLocks noGrp="1"/>
          </p:cNvSpPr>
          <p:nvPr>
            <p:ph type="title"/>
          </p:nvPr>
        </p:nvSpPr>
        <p:spPr/>
        <p:txBody>
          <a:bodyPr/>
          <a:lstStyle/>
          <a:p>
            <a:r>
              <a:rPr lang="en-US" sz="3200" b="1" dirty="0">
                <a:latin typeface="Times New Roman" pitchFamily="18" charset="0"/>
                <a:cs typeface="Times New Roman" pitchFamily="18" charset="0"/>
              </a:rPr>
              <a:t>Differences between dicotyledonous and monocotyledonous embryo</a:t>
            </a:r>
          </a:p>
        </p:txBody>
      </p:sp>
      <p:graphicFrame>
        <p:nvGraphicFramePr>
          <p:cNvPr id="7" name="Table 6">
            <a:extLst>
              <a:ext uri="{FF2B5EF4-FFF2-40B4-BE49-F238E27FC236}">
                <a16:creationId xmlns:a16="http://schemas.microsoft.com/office/drawing/2014/main" id="{D0B70D48-0CCF-4108-BC9C-006C7940A5D4}"/>
              </a:ext>
            </a:extLst>
          </p:cNvPr>
          <p:cNvGraphicFramePr>
            <a:graphicFrameLocks noGrp="1"/>
          </p:cNvGraphicFramePr>
          <p:nvPr>
            <p:extLst>
              <p:ext uri="{D42A27DB-BD31-4B8C-83A1-F6EECF244321}">
                <p14:modId xmlns:p14="http://schemas.microsoft.com/office/powerpoint/2010/main" val="4131588265"/>
              </p:ext>
            </p:extLst>
          </p:nvPr>
        </p:nvGraphicFramePr>
        <p:xfrm>
          <a:off x="402774" y="1786522"/>
          <a:ext cx="11397344" cy="4827748"/>
        </p:xfrm>
        <a:graphic>
          <a:graphicData uri="http://schemas.openxmlformats.org/drawingml/2006/table">
            <a:tbl>
              <a:tblPr>
                <a:tableStyleId>{9DCAF9ED-07DC-4A11-8D7F-57B35C25682E}</a:tableStyleId>
              </a:tblPr>
              <a:tblGrid>
                <a:gridCol w="5698672">
                  <a:extLst>
                    <a:ext uri="{9D8B030D-6E8A-4147-A177-3AD203B41FA5}">
                      <a16:colId xmlns:a16="http://schemas.microsoft.com/office/drawing/2014/main" val="793842693"/>
                    </a:ext>
                  </a:extLst>
                </a:gridCol>
                <a:gridCol w="5698672">
                  <a:extLst>
                    <a:ext uri="{9D8B030D-6E8A-4147-A177-3AD203B41FA5}">
                      <a16:colId xmlns:a16="http://schemas.microsoft.com/office/drawing/2014/main" val="3099519331"/>
                    </a:ext>
                  </a:extLst>
                </a:gridCol>
              </a:tblGrid>
              <a:tr h="120688">
                <a:tc gridSpan="2">
                  <a:txBody>
                    <a:bodyPr/>
                    <a:lstStyle/>
                    <a:p>
                      <a:pPr algn="ctr"/>
                      <a:r>
                        <a:rPr lang="en-IN" sz="1400" b="1">
                          <a:solidFill>
                            <a:schemeClr val="tx2"/>
                          </a:solidFill>
                          <a:effectLst/>
                        </a:rPr>
                        <a:t>Monocot vs Dicot Embryo</a:t>
                      </a:r>
                      <a:endParaRPr lang="en-IN" sz="1400" b="1">
                        <a:solidFill>
                          <a:schemeClr val="tx2"/>
                        </a:solidFill>
                        <a:effectLst/>
                        <a:latin typeface="Times New Roman" panose="02020603050405020304" pitchFamily="18" charset="0"/>
                        <a:cs typeface="Times New Roman" panose="02020603050405020304" pitchFamily="18" charset="0"/>
                      </a:endParaRPr>
                    </a:p>
                  </a:txBody>
                  <a:tcPr marL="50078" marR="50078" marT="2504" marB="10016" anchor="ctr"/>
                </a:tc>
                <a:tc hMerge="1">
                  <a:txBody>
                    <a:bodyPr/>
                    <a:lstStyle/>
                    <a:p>
                      <a:endParaRPr lang="en-IN"/>
                    </a:p>
                  </a:txBody>
                  <a:tcPr/>
                </a:tc>
                <a:extLst>
                  <a:ext uri="{0D108BD9-81ED-4DB2-BD59-A6C34878D82A}">
                    <a16:rowId xmlns:a16="http://schemas.microsoft.com/office/drawing/2014/main" val="3713941707"/>
                  </a:ext>
                </a:extLst>
              </a:tr>
              <a:tr h="445194">
                <a:tc>
                  <a:txBody>
                    <a:bodyPr/>
                    <a:lstStyle/>
                    <a:p>
                      <a:pPr algn="l"/>
                      <a:r>
                        <a:rPr lang="en-US" sz="1400" b="1">
                          <a:solidFill>
                            <a:schemeClr val="tx2"/>
                          </a:solidFill>
                          <a:effectLst/>
                        </a:rPr>
                        <a:t>The monocot embryo is the embryo with the presence of only one cotyledon.</a:t>
                      </a:r>
                      <a:endParaRPr lang="en-US" sz="1400" b="1">
                        <a:solidFill>
                          <a:schemeClr val="tx2"/>
                        </a:solidFill>
                        <a:effectLst/>
                        <a:latin typeface="Times New Roman" panose="02020603050405020304" pitchFamily="18" charset="0"/>
                        <a:cs typeface="Times New Roman" panose="02020603050405020304" pitchFamily="18" charset="0"/>
                      </a:endParaRPr>
                    </a:p>
                  </a:txBody>
                  <a:tcPr marL="75117" marR="50078" marT="2504" marB="10016" anchor="ctr"/>
                </a:tc>
                <a:tc>
                  <a:txBody>
                    <a:bodyPr/>
                    <a:lstStyle/>
                    <a:p>
                      <a:pPr algn="l"/>
                      <a:r>
                        <a:rPr lang="en-US" sz="1400" b="1">
                          <a:solidFill>
                            <a:schemeClr val="tx2"/>
                          </a:solidFill>
                          <a:effectLst/>
                        </a:rPr>
                        <a:t>The dicot embryo is the embryo of dicot plants that contain two cotyledons.</a:t>
                      </a:r>
                      <a:endParaRPr lang="en-US" sz="1400" b="1">
                        <a:solidFill>
                          <a:schemeClr val="tx2"/>
                        </a:solidFill>
                        <a:effectLst/>
                        <a:latin typeface="Times New Roman" panose="02020603050405020304" pitchFamily="18" charset="0"/>
                        <a:cs typeface="Times New Roman" panose="02020603050405020304" pitchFamily="18" charset="0"/>
                      </a:endParaRPr>
                    </a:p>
                  </a:txBody>
                  <a:tcPr marL="75117" marR="50078" marT="2504" marB="10016" anchor="ctr"/>
                </a:tc>
                <a:extLst>
                  <a:ext uri="{0D108BD9-81ED-4DB2-BD59-A6C34878D82A}">
                    <a16:rowId xmlns:a16="http://schemas.microsoft.com/office/drawing/2014/main" val="2095634448"/>
                  </a:ext>
                </a:extLst>
              </a:tr>
              <a:tr h="120688">
                <a:tc gridSpan="2">
                  <a:txBody>
                    <a:bodyPr/>
                    <a:lstStyle/>
                    <a:p>
                      <a:pPr algn="ctr"/>
                      <a:r>
                        <a:rPr lang="en-IN" sz="1400" b="1">
                          <a:solidFill>
                            <a:schemeClr val="tx2"/>
                          </a:solidFill>
                          <a:effectLst/>
                        </a:rPr>
                        <a:t> Cotyledon</a:t>
                      </a:r>
                      <a:endParaRPr lang="en-IN" sz="1400" b="1">
                        <a:solidFill>
                          <a:schemeClr val="tx2"/>
                        </a:solidFill>
                        <a:effectLst/>
                        <a:latin typeface="Times New Roman" panose="02020603050405020304" pitchFamily="18" charset="0"/>
                        <a:cs typeface="Times New Roman" panose="02020603050405020304" pitchFamily="18" charset="0"/>
                      </a:endParaRPr>
                    </a:p>
                  </a:txBody>
                  <a:tcPr marL="50078" marR="50078" marT="2504" marB="10016" anchor="ctr"/>
                </a:tc>
                <a:tc hMerge="1">
                  <a:txBody>
                    <a:bodyPr/>
                    <a:lstStyle/>
                    <a:p>
                      <a:endParaRPr lang="en-IN"/>
                    </a:p>
                  </a:txBody>
                  <a:tcPr/>
                </a:tc>
                <a:extLst>
                  <a:ext uri="{0D108BD9-81ED-4DB2-BD59-A6C34878D82A}">
                    <a16:rowId xmlns:a16="http://schemas.microsoft.com/office/drawing/2014/main" val="3652126105"/>
                  </a:ext>
                </a:extLst>
              </a:tr>
              <a:tr h="337025">
                <a:tc>
                  <a:txBody>
                    <a:bodyPr/>
                    <a:lstStyle/>
                    <a:p>
                      <a:pPr algn="l"/>
                      <a:r>
                        <a:rPr lang="en-US" sz="1400" b="1">
                          <a:solidFill>
                            <a:schemeClr val="tx2"/>
                          </a:solidFill>
                          <a:effectLst/>
                        </a:rPr>
                        <a:t>A single cotyledon is present in monocot embryo.</a:t>
                      </a:r>
                      <a:endParaRPr lang="en-US" sz="1400" b="1">
                        <a:solidFill>
                          <a:schemeClr val="tx2"/>
                        </a:solidFill>
                        <a:effectLst/>
                        <a:latin typeface="Times New Roman" panose="02020603050405020304" pitchFamily="18" charset="0"/>
                        <a:cs typeface="Times New Roman" panose="02020603050405020304" pitchFamily="18" charset="0"/>
                      </a:endParaRPr>
                    </a:p>
                  </a:txBody>
                  <a:tcPr marL="75117" marR="50078" marT="2504" marB="10016" anchor="ctr"/>
                </a:tc>
                <a:tc>
                  <a:txBody>
                    <a:bodyPr/>
                    <a:lstStyle/>
                    <a:p>
                      <a:pPr algn="l"/>
                      <a:r>
                        <a:rPr lang="en-US" sz="1400" b="1">
                          <a:solidFill>
                            <a:schemeClr val="tx2"/>
                          </a:solidFill>
                          <a:effectLst/>
                        </a:rPr>
                        <a:t>Two cotyledons are present in dicot embryo.</a:t>
                      </a:r>
                      <a:endParaRPr lang="en-US" sz="1400" b="1">
                        <a:solidFill>
                          <a:schemeClr val="tx2"/>
                        </a:solidFill>
                        <a:effectLst/>
                        <a:latin typeface="Times New Roman" panose="02020603050405020304" pitchFamily="18" charset="0"/>
                        <a:cs typeface="Times New Roman" panose="02020603050405020304" pitchFamily="18" charset="0"/>
                      </a:endParaRPr>
                    </a:p>
                  </a:txBody>
                  <a:tcPr marL="75117" marR="50078" marT="2504" marB="10016" anchor="ctr"/>
                </a:tc>
                <a:extLst>
                  <a:ext uri="{0D108BD9-81ED-4DB2-BD59-A6C34878D82A}">
                    <a16:rowId xmlns:a16="http://schemas.microsoft.com/office/drawing/2014/main" val="4264051436"/>
                  </a:ext>
                </a:extLst>
              </a:tr>
              <a:tr h="120688">
                <a:tc gridSpan="2">
                  <a:txBody>
                    <a:bodyPr/>
                    <a:lstStyle/>
                    <a:p>
                      <a:pPr algn="ctr"/>
                      <a:r>
                        <a:rPr lang="en-IN" sz="1400" b="1">
                          <a:solidFill>
                            <a:schemeClr val="tx2"/>
                          </a:solidFill>
                          <a:effectLst/>
                        </a:rPr>
                        <a:t>Position of the Cotyledons</a:t>
                      </a:r>
                      <a:endParaRPr lang="en-IN" sz="1400" b="1">
                        <a:solidFill>
                          <a:schemeClr val="tx2"/>
                        </a:solidFill>
                        <a:effectLst/>
                        <a:latin typeface="Times New Roman" panose="02020603050405020304" pitchFamily="18" charset="0"/>
                        <a:cs typeface="Times New Roman" panose="02020603050405020304" pitchFamily="18" charset="0"/>
                      </a:endParaRPr>
                    </a:p>
                  </a:txBody>
                  <a:tcPr marL="50078" marR="50078" marT="2504" marB="10016" anchor="ctr"/>
                </a:tc>
                <a:tc hMerge="1">
                  <a:txBody>
                    <a:bodyPr/>
                    <a:lstStyle/>
                    <a:p>
                      <a:endParaRPr lang="en-IN"/>
                    </a:p>
                  </a:txBody>
                  <a:tcPr/>
                </a:tc>
                <a:extLst>
                  <a:ext uri="{0D108BD9-81ED-4DB2-BD59-A6C34878D82A}">
                    <a16:rowId xmlns:a16="http://schemas.microsoft.com/office/drawing/2014/main" val="3741540556"/>
                  </a:ext>
                </a:extLst>
              </a:tr>
              <a:tr h="228857">
                <a:tc>
                  <a:txBody>
                    <a:bodyPr/>
                    <a:lstStyle/>
                    <a:p>
                      <a:pPr algn="l"/>
                      <a:r>
                        <a:rPr lang="en-US" sz="1400" b="1">
                          <a:solidFill>
                            <a:schemeClr val="tx2"/>
                          </a:solidFill>
                          <a:effectLst/>
                        </a:rPr>
                        <a:t>They occur terminally in monocot embryo.</a:t>
                      </a:r>
                      <a:endParaRPr lang="en-US" sz="1400" b="1">
                        <a:solidFill>
                          <a:schemeClr val="tx2"/>
                        </a:solidFill>
                        <a:effectLst/>
                        <a:latin typeface="Times New Roman" panose="02020603050405020304" pitchFamily="18" charset="0"/>
                        <a:cs typeface="Times New Roman" panose="02020603050405020304" pitchFamily="18" charset="0"/>
                      </a:endParaRPr>
                    </a:p>
                  </a:txBody>
                  <a:tcPr marL="75117" marR="50078" marT="2504" marB="10016" anchor="ctr"/>
                </a:tc>
                <a:tc>
                  <a:txBody>
                    <a:bodyPr/>
                    <a:lstStyle/>
                    <a:p>
                      <a:pPr algn="l"/>
                      <a:r>
                        <a:rPr lang="en-US" sz="1400" b="1">
                          <a:solidFill>
                            <a:schemeClr val="tx2"/>
                          </a:solidFill>
                          <a:effectLst/>
                        </a:rPr>
                        <a:t>They occur laterally in dicot embryo.</a:t>
                      </a:r>
                      <a:endParaRPr lang="en-US" sz="1400" b="1">
                        <a:solidFill>
                          <a:schemeClr val="tx2"/>
                        </a:solidFill>
                        <a:effectLst/>
                        <a:latin typeface="Times New Roman" panose="02020603050405020304" pitchFamily="18" charset="0"/>
                        <a:cs typeface="Times New Roman" panose="02020603050405020304" pitchFamily="18" charset="0"/>
                      </a:endParaRPr>
                    </a:p>
                  </a:txBody>
                  <a:tcPr marL="75117" marR="50078" marT="2504" marB="10016" anchor="ctr"/>
                </a:tc>
                <a:extLst>
                  <a:ext uri="{0D108BD9-81ED-4DB2-BD59-A6C34878D82A}">
                    <a16:rowId xmlns:a16="http://schemas.microsoft.com/office/drawing/2014/main" val="3733723772"/>
                  </a:ext>
                </a:extLst>
              </a:tr>
              <a:tr h="120688">
                <a:tc gridSpan="2">
                  <a:txBody>
                    <a:bodyPr/>
                    <a:lstStyle/>
                    <a:p>
                      <a:pPr algn="ctr"/>
                      <a:r>
                        <a:rPr lang="en-IN" sz="1400" b="1">
                          <a:solidFill>
                            <a:schemeClr val="tx2"/>
                          </a:solidFill>
                          <a:effectLst/>
                        </a:rPr>
                        <a:t> Plumule</a:t>
                      </a:r>
                      <a:endParaRPr lang="en-IN" sz="1400" b="1">
                        <a:solidFill>
                          <a:schemeClr val="tx2"/>
                        </a:solidFill>
                        <a:effectLst/>
                        <a:latin typeface="Times New Roman" panose="02020603050405020304" pitchFamily="18" charset="0"/>
                        <a:cs typeface="Times New Roman" panose="02020603050405020304" pitchFamily="18" charset="0"/>
                      </a:endParaRPr>
                    </a:p>
                  </a:txBody>
                  <a:tcPr marL="50078" marR="50078" marT="2504" marB="10016" anchor="ctr"/>
                </a:tc>
                <a:tc hMerge="1">
                  <a:txBody>
                    <a:bodyPr/>
                    <a:lstStyle/>
                    <a:p>
                      <a:endParaRPr lang="en-IN"/>
                    </a:p>
                  </a:txBody>
                  <a:tcPr/>
                </a:tc>
                <a:extLst>
                  <a:ext uri="{0D108BD9-81ED-4DB2-BD59-A6C34878D82A}">
                    <a16:rowId xmlns:a16="http://schemas.microsoft.com/office/drawing/2014/main" val="3714434806"/>
                  </a:ext>
                </a:extLst>
              </a:tr>
              <a:tr h="337025">
                <a:tc>
                  <a:txBody>
                    <a:bodyPr/>
                    <a:lstStyle/>
                    <a:p>
                      <a:pPr algn="l"/>
                      <a:r>
                        <a:rPr lang="en-US" sz="1400" b="1">
                          <a:solidFill>
                            <a:schemeClr val="tx2"/>
                          </a:solidFill>
                          <a:effectLst/>
                        </a:rPr>
                        <a:t>Plumule is present laterally in monocot embryo.</a:t>
                      </a:r>
                      <a:endParaRPr lang="en-US" sz="1400" b="1">
                        <a:solidFill>
                          <a:schemeClr val="tx2"/>
                        </a:solidFill>
                        <a:effectLst/>
                        <a:latin typeface="Times New Roman" panose="02020603050405020304" pitchFamily="18" charset="0"/>
                        <a:cs typeface="Times New Roman" panose="02020603050405020304" pitchFamily="18" charset="0"/>
                      </a:endParaRPr>
                    </a:p>
                  </a:txBody>
                  <a:tcPr marL="75117" marR="50078" marT="2504" marB="10016" anchor="ctr"/>
                </a:tc>
                <a:tc>
                  <a:txBody>
                    <a:bodyPr/>
                    <a:lstStyle/>
                    <a:p>
                      <a:pPr algn="l"/>
                      <a:r>
                        <a:rPr lang="en-US" sz="1400" b="1">
                          <a:solidFill>
                            <a:schemeClr val="tx2"/>
                          </a:solidFill>
                          <a:effectLst/>
                        </a:rPr>
                        <a:t>Plumule is present distally in dicot embryo.</a:t>
                      </a:r>
                      <a:endParaRPr lang="en-US" sz="1400" b="1">
                        <a:solidFill>
                          <a:schemeClr val="tx2"/>
                        </a:solidFill>
                        <a:effectLst/>
                        <a:latin typeface="Times New Roman" panose="02020603050405020304" pitchFamily="18" charset="0"/>
                        <a:cs typeface="Times New Roman" panose="02020603050405020304" pitchFamily="18" charset="0"/>
                      </a:endParaRPr>
                    </a:p>
                  </a:txBody>
                  <a:tcPr marL="75117" marR="50078" marT="2504" marB="10016" anchor="ctr"/>
                </a:tc>
                <a:extLst>
                  <a:ext uri="{0D108BD9-81ED-4DB2-BD59-A6C34878D82A}">
                    <a16:rowId xmlns:a16="http://schemas.microsoft.com/office/drawing/2014/main" val="29753439"/>
                  </a:ext>
                </a:extLst>
              </a:tr>
              <a:tr h="120688">
                <a:tc gridSpan="2">
                  <a:txBody>
                    <a:bodyPr/>
                    <a:lstStyle/>
                    <a:p>
                      <a:pPr algn="ctr"/>
                      <a:r>
                        <a:rPr lang="en-IN" sz="1400" b="1">
                          <a:solidFill>
                            <a:schemeClr val="tx2"/>
                          </a:solidFill>
                          <a:effectLst/>
                        </a:rPr>
                        <a:t>Coleoptile</a:t>
                      </a:r>
                      <a:endParaRPr lang="en-IN" sz="1400" b="1">
                        <a:solidFill>
                          <a:schemeClr val="tx2"/>
                        </a:solidFill>
                        <a:effectLst/>
                        <a:latin typeface="Times New Roman" panose="02020603050405020304" pitchFamily="18" charset="0"/>
                        <a:cs typeface="Times New Roman" panose="02020603050405020304" pitchFamily="18" charset="0"/>
                      </a:endParaRPr>
                    </a:p>
                  </a:txBody>
                  <a:tcPr marL="50078" marR="50078" marT="2504" marB="10016" anchor="ctr"/>
                </a:tc>
                <a:tc hMerge="1">
                  <a:txBody>
                    <a:bodyPr/>
                    <a:lstStyle/>
                    <a:p>
                      <a:endParaRPr lang="en-IN"/>
                    </a:p>
                  </a:txBody>
                  <a:tcPr/>
                </a:tc>
                <a:extLst>
                  <a:ext uri="{0D108BD9-81ED-4DB2-BD59-A6C34878D82A}">
                    <a16:rowId xmlns:a16="http://schemas.microsoft.com/office/drawing/2014/main" val="293004691"/>
                  </a:ext>
                </a:extLst>
              </a:tr>
              <a:tr h="445194">
                <a:tc>
                  <a:txBody>
                    <a:bodyPr/>
                    <a:lstStyle/>
                    <a:p>
                      <a:pPr algn="l"/>
                      <a:r>
                        <a:rPr lang="en-US" sz="1400" b="1">
                          <a:solidFill>
                            <a:schemeClr val="tx2"/>
                          </a:solidFill>
                          <a:effectLst/>
                        </a:rPr>
                        <a:t>Coleoptile (envelope of the plumule) is present in monocot embryo.</a:t>
                      </a:r>
                      <a:endParaRPr lang="en-US" sz="1400" b="1">
                        <a:solidFill>
                          <a:schemeClr val="tx2"/>
                        </a:solidFill>
                        <a:effectLst/>
                        <a:latin typeface="Times New Roman" panose="02020603050405020304" pitchFamily="18" charset="0"/>
                        <a:cs typeface="Times New Roman" panose="02020603050405020304" pitchFamily="18" charset="0"/>
                      </a:endParaRPr>
                    </a:p>
                  </a:txBody>
                  <a:tcPr marL="75117" marR="50078" marT="2504" marB="10016" anchor="ctr"/>
                </a:tc>
                <a:tc>
                  <a:txBody>
                    <a:bodyPr/>
                    <a:lstStyle/>
                    <a:p>
                      <a:pPr algn="l"/>
                      <a:r>
                        <a:rPr lang="en-IN" sz="1400" b="1">
                          <a:solidFill>
                            <a:schemeClr val="tx2"/>
                          </a:solidFill>
                          <a:effectLst/>
                        </a:rPr>
                        <a:t>No coleoptile is present in dicot embryo.</a:t>
                      </a:r>
                      <a:endParaRPr lang="en-IN" sz="1400" b="1">
                        <a:solidFill>
                          <a:schemeClr val="tx2"/>
                        </a:solidFill>
                        <a:effectLst/>
                        <a:latin typeface="Times New Roman" panose="02020603050405020304" pitchFamily="18" charset="0"/>
                        <a:cs typeface="Times New Roman" panose="02020603050405020304" pitchFamily="18" charset="0"/>
                      </a:endParaRPr>
                    </a:p>
                  </a:txBody>
                  <a:tcPr marL="75117" marR="50078" marT="2504" marB="10016" anchor="ctr"/>
                </a:tc>
                <a:extLst>
                  <a:ext uri="{0D108BD9-81ED-4DB2-BD59-A6C34878D82A}">
                    <a16:rowId xmlns:a16="http://schemas.microsoft.com/office/drawing/2014/main" val="2546978220"/>
                  </a:ext>
                </a:extLst>
              </a:tr>
              <a:tr h="120688">
                <a:tc gridSpan="2">
                  <a:txBody>
                    <a:bodyPr/>
                    <a:lstStyle/>
                    <a:p>
                      <a:pPr algn="ctr"/>
                      <a:r>
                        <a:rPr lang="en-IN" sz="1400" b="1">
                          <a:solidFill>
                            <a:schemeClr val="tx2"/>
                          </a:solidFill>
                          <a:effectLst/>
                        </a:rPr>
                        <a:t>Coleorrhiza</a:t>
                      </a:r>
                      <a:endParaRPr lang="en-IN" sz="1400" b="1">
                        <a:solidFill>
                          <a:schemeClr val="tx2"/>
                        </a:solidFill>
                        <a:effectLst/>
                        <a:latin typeface="Times New Roman" panose="02020603050405020304" pitchFamily="18" charset="0"/>
                        <a:cs typeface="Times New Roman" panose="02020603050405020304" pitchFamily="18" charset="0"/>
                      </a:endParaRPr>
                    </a:p>
                  </a:txBody>
                  <a:tcPr marL="50078" marR="50078" marT="2504" marB="10016" anchor="ctr"/>
                </a:tc>
                <a:tc hMerge="1">
                  <a:txBody>
                    <a:bodyPr/>
                    <a:lstStyle/>
                    <a:p>
                      <a:endParaRPr lang="en-IN"/>
                    </a:p>
                  </a:txBody>
                  <a:tcPr/>
                </a:tc>
                <a:extLst>
                  <a:ext uri="{0D108BD9-81ED-4DB2-BD59-A6C34878D82A}">
                    <a16:rowId xmlns:a16="http://schemas.microsoft.com/office/drawing/2014/main" val="2810499807"/>
                  </a:ext>
                </a:extLst>
              </a:tr>
              <a:tr h="445194">
                <a:tc>
                  <a:txBody>
                    <a:bodyPr/>
                    <a:lstStyle/>
                    <a:p>
                      <a:pPr algn="l"/>
                      <a:r>
                        <a:rPr lang="en-US" sz="1400" b="1">
                          <a:solidFill>
                            <a:schemeClr val="tx2"/>
                          </a:solidFill>
                          <a:effectLst/>
                        </a:rPr>
                        <a:t>Radicle protective sheath ( coleorrhiza ) is present in monocot embryo.</a:t>
                      </a:r>
                      <a:endParaRPr lang="en-US" sz="1400" b="1">
                        <a:solidFill>
                          <a:schemeClr val="tx2"/>
                        </a:solidFill>
                        <a:effectLst/>
                        <a:latin typeface="Times New Roman" panose="02020603050405020304" pitchFamily="18" charset="0"/>
                        <a:cs typeface="Times New Roman" panose="02020603050405020304" pitchFamily="18" charset="0"/>
                      </a:endParaRPr>
                    </a:p>
                  </a:txBody>
                  <a:tcPr marL="75117" marR="50078" marT="2504" marB="10016" anchor="ctr"/>
                </a:tc>
                <a:tc>
                  <a:txBody>
                    <a:bodyPr/>
                    <a:lstStyle/>
                    <a:p>
                      <a:pPr algn="l"/>
                      <a:r>
                        <a:rPr lang="en-US" sz="1400" b="1">
                          <a:solidFill>
                            <a:schemeClr val="tx2"/>
                          </a:solidFill>
                          <a:effectLst/>
                        </a:rPr>
                        <a:t>Coleorrhiza is absent in dicot embryo.</a:t>
                      </a:r>
                      <a:endParaRPr lang="en-US" sz="1400" b="1">
                        <a:solidFill>
                          <a:schemeClr val="tx2"/>
                        </a:solidFill>
                        <a:effectLst/>
                        <a:latin typeface="Times New Roman" panose="02020603050405020304" pitchFamily="18" charset="0"/>
                        <a:cs typeface="Times New Roman" panose="02020603050405020304" pitchFamily="18" charset="0"/>
                      </a:endParaRPr>
                    </a:p>
                  </a:txBody>
                  <a:tcPr marL="75117" marR="50078" marT="2504" marB="10016" anchor="ctr"/>
                </a:tc>
                <a:extLst>
                  <a:ext uri="{0D108BD9-81ED-4DB2-BD59-A6C34878D82A}">
                    <a16:rowId xmlns:a16="http://schemas.microsoft.com/office/drawing/2014/main" val="3843023128"/>
                  </a:ext>
                </a:extLst>
              </a:tr>
              <a:tr h="120688">
                <a:tc gridSpan="2">
                  <a:txBody>
                    <a:bodyPr/>
                    <a:lstStyle/>
                    <a:p>
                      <a:pPr algn="ctr"/>
                      <a:r>
                        <a:rPr lang="en-IN" sz="1400" b="1">
                          <a:solidFill>
                            <a:schemeClr val="tx2"/>
                          </a:solidFill>
                          <a:effectLst/>
                        </a:rPr>
                        <a:t>  Scutellum</a:t>
                      </a:r>
                      <a:endParaRPr lang="en-IN" sz="1400" b="1">
                        <a:solidFill>
                          <a:schemeClr val="tx2"/>
                        </a:solidFill>
                        <a:effectLst/>
                        <a:latin typeface="Times New Roman" panose="02020603050405020304" pitchFamily="18" charset="0"/>
                        <a:cs typeface="Times New Roman" panose="02020603050405020304" pitchFamily="18" charset="0"/>
                      </a:endParaRPr>
                    </a:p>
                  </a:txBody>
                  <a:tcPr marL="50078" marR="50078" marT="2504" marB="10016" anchor="ctr"/>
                </a:tc>
                <a:tc hMerge="1">
                  <a:txBody>
                    <a:bodyPr/>
                    <a:lstStyle/>
                    <a:p>
                      <a:endParaRPr lang="en-IN"/>
                    </a:p>
                  </a:txBody>
                  <a:tcPr/>
                </a:tc>
                <a:extLst>
                  <a:ext uri="{0D108BD9-81ED-4DB2-BD59-A6C34878D82A}">
                    <a16:rowId xmlns:a16="http://schemas.microsoft.com/office/drawing/2014/main" val="2398156434"/>
                  </a:ext>
                </a:extLst>
              </a:tr>
              <a:tr h="228857">
                <a:tc>
                  <a:txBody>
                    <a:bodyPr/>
                    <a:lstStyle/>
                    <a:p>
                      <a:pPr algn="l"/>
                      <a:r>
                        <a:rPr lang="en-IN" sz="1400" b="1">
                          <a:solidFill>
                            <a:schemeClr val="tx2"/>
                          </a:solidFill>
                          <a:effectLst/>
                        </a:rPr>
                        <a:t>Scutellum is present in monocot embryo.</a:t>
                      </a:r>
                      <a:endParaRPr lang="en-IN" sz="1400" b="1">
                        <a:solidFill>
                          <a:schemeClr val="tx2"/>
                        </a:solidFill>
                        <a:effectLst/>
                        <a:latin typeface="Times New Roman" panose="02020603050405020304" pitchFamily="18" charset="0"/>
                        <a:cs typeface="Times New Roman" panose="02020603050405020304" pitchFamily="18" charset="0"/>
                      </a:endParaRPr>
                    </a:p>
                  </a:txBody>
                  <a:tcPr marL="75117" marR="50078" marT="2504" marB="10016" anchor="ctr"/>
                </a:tc>
                <a:tc>
                  <a:txBody>
                    <a:bodyPr/>
                    <a:lstStyle/>
                    <a:p>
                      <a:pPr algn="l"/>
                      <a:r>
                        <a:rPr lang="en-IN" sz="1400" b="1">
                          <a:solidFill>
                            <a:schemeClr val="tx2"/>
                          </a:solidFill>
                          <a:effectLst/>
                        </a:rPr>
                        <a:t>Scutellum is absent in dicot embryo.</a:t>
                      </a:r>
                      <a:endParaRPr lang="en-IN" sz="1400" b="1">
                        <a:solidFill>
                          <a:schemeClr val="tx2"/>
                        </a:solidFill>
                        <a:effectLst/>
                        <a:latin typeface="Times New Roman" panose="02020603050405020304" pitchFamily="18" charset="0"/>
                        <a:cs typeface="Times New Roman" panose="02020603050405020304" pitchFamily="18" charset="0"/>
                      </a:endParaRPr>
                    </a:p>
                  </a:txBody>
                  <a:tcPr marL="75117" marR="50078" marT="2504" marB="10016" anchor="ctr"/>
                </a:tc>
                <a:extLst>
                  <a:ext uri="{0D108BD9-81ED-4DB2-BD59-A6C34878D82A}">
                    <a16:rowId xmlns:a16="http://schemas.microsoft.com/office/drawing/2014/main" val="357905508"/>
                  </a:ext>
                </a:extLst>
              </a:tr>
              <a:tr h="120688">
                <a:tc gridSpan="2">
                  <a:txBody>
                    <a:bodyPr/>
                    <a:lstStyle/>
                    <a:p>
                      <a:pPr algn="ctr"/>
                      <a:r>
                        <a:rPr lang="en-IN" sz="1400" b="1">
                          <a:solidFill>
                            <a:schemeClr val="tx2"/>
                          </a:solidFill>
                          <a:effectLst/>
                        </a:rPr>
                        <a:t>Suspensor (Size)</a:t>
                      </a:r>
                      <a:endParaRPr lang="en-IN" sz="1400" b="1">
                        <a:solidFill>
                          <a:schemeClr val="tx2"/>
                        </a:solidFill>
                        <a:effectLst/>
                        <a:latin typeface="Times New Roman" panose="02020603050405020304" pitchFamily="18" charset="0"/>
                        <a:cs typeface="Times New Roman" panose="02020603050405020304" pitchFamily="18" charset="0"/>
                      </a:endParaRPr>
                    </a:p>
                  </a:txBody>
                  <a:tcPr marL="50078" marR="50078" marT="2504" marB="10016" anchor="ctr"/>
                </a:tc>
                <a:tc hMerge="1">
                  <a:txBody>
                    <a:bodyPr/>
                    <a:lstStyle/>
                    <a:p>
                      <a:endParaRPr lang="en-IN"/>
                    </a:p>
                  </a:txBody>
                  <a:tcPr/>
                </a:tc>
                <a:extLst>
                  <a:ext uri="{0D108BD9-81ED-4DB2-BD59-A6C34878D82A}">
                    <a16:rowId xmlns:a16="http://schemas.microsoft.com/office/drawing/2014/main" val="3035319203"/>
                  </a:ext>
                </a:extLst>
              </a:tr>
              <a:tr h="553362">
                <a:tc>
                  <a:txBody>
                    <a:bodyPr/>
                    <a:lstStyle/>
                    <a:p>
                      <a:pPr algn="l"/>
                      <a:r>
                        <a:rPr lang="en-US" sz="1400" b="1">
                          <a:solidFill>
                            <a:schemeClr val="tx2"/>
                          </a:solidFill>
                          <a:effectLst/>
                        </a:rPr>
                        <a:t>Monocot embryonic suspensor is comparatively larger than the dicot suspensor.</a:t>
                      </a:r>
                      <a:endParaRPr lang="en-US" sz="1400" b="1">
                        <a:solidFill>
                          <a:schemeClr val="tx2"/>
                        </a:solidFill>
                        <a:effectLst/>
                        <a:latin typeface="Times New Roman" panose="02020603050405020304" pitchFamily="18" charset="0"/>
                        <a:cs typeface="Times New Roman" panose="02020603050405020304" pitchFamily="18" charset="0"/>
                      </a:endParaRPr>
                    </a:p>
                  </a:txBody>
                  <a:tcPr marL="75117" marR="50078" marT="2504" marB="10016" anchor="ctr"/>
                </a:tc>
                <a:tc>
                  <a:txBody>
                    <a:bodyPr/>
                    <a:lstStyle/>
                    <a:p>
                      <a:pPr algn="l"/>
                      <a:r>
                        <a:rPr lang="en-US" sz="1400" b="1" dirty="0">
                          <a:solidFill>
                            <a:schemeClr val="tx2"/>
                          </a:solidFill>
                          <a:effectLst/>
                        </a:rPr>
                        <a:t>Dicot suspensor is larger but smaller than the monocot.</a:t>
                      </a:r>
                      <a:endParaRPr lang="en-US" sz="1400" b="1" dirty="0">
                        <a:solidFill>
                          <a:schemeClr val="tx2"/>
                        </a:solidFill>
                        <a:effectLst/>
                        <a:latin typeface="Times New Roman" panose="02020603050405020304" pitchFamily="18" charset="0"/>
                        <a:cs typeface="Times New Roman" panose="02020603050405020304" pitchFamily="18" charset="0"/>
                      </a:endParaRPr>
                    </a:p>
                  </a:txBody>
                  <a:tcPr marL="75117" marR="50078" marT="2504" marB="10016" anchor="ctr"/>
                </a:tc>
                <a:extLst>
                  <a:ext uri="{0D108BD9-81ED-4DB2-BD59-A6C34878D82A}">
                    <a16:rowId xmlns:a16="http://schemas.microsoft.com/office/drawing/2014/main" val="2138903641"/>
                  </a:ext>
                </a:extLst>
              </a:tr>
            </a:tbl>
          </a:graphicData>
        </a:graphic>
      </p:graphicFrame>
      <p:sp>
        <p:nvSpPr>
          <p:cNvPr id="8" name="Date Placeholder 7">
            <a:extLst>
              <a:ext uri="{FF2B5EF4-FFF2-40B4-BE49-F238E27FC236}">
                <a16:creationId xmlns:a16="http://schemas.microsoft.com/office/drawing/2014/main" id="{9B9CA63C-B3BB-4504-A73A-C4BAFD8E0321}"/>
              </a:ext>
            </a:extLst>
          </p:cNvPr>
          <p:cNvSpPr>
            <a:spLocks noGrp="1"/>
          </p:cNvSpPr>
          <p:nvPr>
            <p:ph type="dt" sz="half" idx="10"/>
          </p:nvPr>
        </p:nvSpPr>
        <p:spPr/>
        <p:txBody>
          <a:bodyPr/>
          <a:lstStyle/>
          <a:p>
            <a:fld id="{2A21F632-26CD-41D3-BE83-658E0E6B9CE9}" type="datetime1">
              <a:rPr lang="en-US" smtClean="0"/>
              <a:t>12/24/2023</a:t>
            </a:fld>
            <a:endParaRPr lang="en-US"/>
          </a:p>
        </p:txBody>
      </p:sp>
      <p:sp>
        <p:nvSpPr>
          <p:cNvPr id="9" name="Footer Placeholder 8">
            <a:extLst>
              <a:ext uri="{FF2B5EF4-FFF2-40B4-BE49-F238E27FC236}">
                <a16:creationId xmlns:a16="http://schemas.microsoft.com/office/drawing/2014/main" id="{1F12B534-AE41-46D3-9E6B-1C0F1EB10067}"/>
              </a:ext>
            </a:extLst>
          </p:cNvPr>
          <p:cNvSpPr>
            <a:spLocks noGrp="1"/>
          </p:cNvSpPr>
          <p:nvPr>
            <p:ph type="ftr" sz="quarter" idx="11"/>
          </p:nvPr>
        </p:nvSpPr>
        <p:spPr/>
        <p:txBody>
          <a:bodyPr/>
          <a:lstStyle/>
          <a:p>
            <a:r>
              <a:rPr lang="en-IN"/>
              <a:t>STUDYBIO.IN</a:t>
            </a:r>
          </a:p>
        </p:txBody>
      </p:sp>
      <p:sp>
        <p:nvSpPr>
          <p:cNvPr id="10" name="Slide Number Placeholder 9">
            <a:extLst>
              <a:ext uri="{FF2B5EF4-FFF2-40B4-BE49-F238E27FC236}">
                <a16:creationId xmlns:a16="http://schemas.microsoft.com/office/drawing/2014/main" id="{F143A403-0FA3-4594-B08A-8220D981F9BB}"/>
              </a:ext>
            </a:extLst>
          </p:cNvPr>
          <p:cNvSpPr>
            <a:spLocks noGrp="1"/>
          </p:cNvSpPr>
          <p:nvPr>
            <p:ph type="sldNum" sz="quarter" idx="12"/>
          </p:nvPr>
        </p:nvSpPr>
        <p:spPr/>
        <p:txBody>
          <a:bodyPr/>
          <a:lstStyle/>
          <a:p>
            <a:fld id="{BD266BE7-899D-4075-917F-DBDE33B6B692}" type="slidenum">
              <a:rPr lang="en-IN" smtClean="0"/>
              <a:t>9</a:t>
            </a:fld>
            <a:endParaRPr lang="en-IN"/>
          </a:p>
        </p:txBody>
      </p:sp>
    </p:spTree>
    <p:extLst>
      <p:ext uri="{BB962C8B-B14F-4D97-AF65-F5344CB8AC3E}">
        <p14:creationId xmlns:p14="http://schemas.microsoft.com/office/powerpoint/2010/main" val="765848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618671-7DA5-46A7-9D93-BD5684C9F506}"/>
              </a:ext>
            </a:extLst>
          </p:cNvPr>
          <p:cNvSpPr>
            <a:spLocks noGrp="1"/>
          </p:cNvSpPr>
          <p:nvPr>
            <p:ph type="title"/>
          </p:nvPr>
        </p:nvSpPr>
        <p:spPr/>
        <p:txBody>
          <a:bodyPr/>
          <a:lstStyle/>
          <a:p>
            <a:r>
              <a:rPr lang="en-IN" dirty="0"/>
              <a:t>DIAGRAM OF MONOCOT &amp; DICOT EMBRYO</a:t>
            </a:r>
          </a:p>
        </p:txBody>
      </p:sp>
      <p:pic>
        <p:nvPicPr>
          <p:cNvPr id="3" name="Picture 2" descr="C:\Users\bhupender\Videos\flowering-plants-8.png">
            <a:extLst>
              <a:ext uri="{FF2B5EF4-FFF2-40B4-BE49-F238E27FC236}">
                <a16:creationId xmlns:a16="http://schemas.microsoft.com/office/drawing/2014/main" id="{A8044BF4-4269-49E2-8558-3CFC3D564C24}"/>
              </a:ext>
            </a:extLst>
          </p:cNvPr>
          <p:cNvPicPr>
            <a:picLocks noChangeAspect="1" noChangeArrowheads="1"/>
          </p:cNvPicPr>
          <p:nvPr/>
        </p:nvPicPr>
        <p:blipFill rotWithShape="1">
          <a:blip r:embed="rId2"/>
          <a:srcRect b="57238"/>
          <a:stretch/>
        </p:blipFill>
        <p:spPr bwMode="auto">
          <a:xfrm>
            <a:off x="2448560" y="2686891"/>
            <a:ext cx="2514600" cy="2886297"/>
          </a:xfrm>
          <a:prstGeom prst="rect">
            <a:avLst/>
          </a:prstGeom>
          <a:noFill/>
        </p:spPr>
      </p:pic>
      <p:pic>
        <p:nvPicPr>
          <p:cNvPr id="4" name="Picture 1" descr="C:\Users\bhupender\Videos\flowering-plants-8.png">
            <a:extLst>
              <a:ext uri="{FF2B5EF4-FFF2-40B4-BE49-F238E27FC236}">
                <a16:creationId xmlns:a16="http://schemas.microsoft.com/office/drawing/2014/main" id="{35179F34-1D02-47BB-A2BA-F83F2471447A}"/>
              </a:ext>
            </a:extLst>
          </p:cNvPr>
          <p:cNvPicPr>
            <a:picLocks noChangeAspect="1" noChangeArrowheads="1"/>
          </p:cNvPicPr>
          <p:nvPr/>
        </p:nvPicPr>
        <p:blipFill rotWithShape="1">
          <a:blip r:embed="rId2"/>
          <a:srcRect t="43364"/>
          <a:stretch/>
        </p:blipFill>
        <p:spPr bwMode="auto">
          <a:xfrm>
            <a:off x="7594600" y="2113279"/>
            <a:ext cx="2514600" cy="3822779"/>
          </a:xfrm>
          <a:prstGeom prst="rect">
            <a:avLst/>
          </a:prstGeom>
          <a:noFill/>
        </p:spPr>
      </p:pic>
      <p:sp>
        <p:nvSpPr>
          <p:cNvPr id="6" name="Date Placeholder 5">
            <a:extLst>
              <a:ext uri="{FF2B5EF4-FFF2-40B4-BE49-F238E27FC236}">
                <a16:creationId xmlns:a16="http://schemas.microsoft.com/office/drawing/2014/main" id="{A134490A-9E94-45BF-A290-86B43E0DD3C9}"/>
              </a:ext>
            </a:extLst>
          </p:cNvPr>
          <p:cNvSpPr>
            <a:spLocks noGrp="1"/>
          </p:cNvSpPr>
          <p:nvPr>
            <p:ph type="dt" sz="half" idx="10"/>
          </p:nvPr>
        </p:nvSpPr>
        <p:spPr/>
        <p:txBody>
          <a:bodyPr/>
          <a:lstStyle/>
          <a:p>
            <a:fld id="{CA19073D-107F-4946-B169-31A57CB36C3C}" type="datetime1">
              <a:rPr lang="en-US" smtClean="0"/>
              <a:t>12/24/2023</a:t>
            </a:fld>
            <a:endParaRPr lang="en-US"/>
          </a:p>
        </p:txBody>
      </p:sp>
      <p:sp>
        <p:nvSpPr>
          <p:cNvPr id="7" name="Footer Placeholder 6">
            <a:extLst>
              <a:ext uri="{FF2B5EF4-FFF2-40B4-BE49-F238E27FC236}">
                <a16:creationId xmlns:a16="http://schemas.microsoft.com/office/drawing/2014/main" id="{19A23536-D8E9-4434-9DD4-93ADDDBBB85E}"/>
              </a:ext>
            </a:extLst>
          </p:cNvPr>
          <p:cNvSpPr>
            <a:spLocks noGrp="1"/>
          </p:cNvSpPr>
          <p:nvPr>
            <p:ph type="ftr" sz="quarter" idx="11"/>
          </p:nvPr>
        </p:nvSpPr>
        <p:spPr/>
        <p:txBody>
          <a:bodyPr/>
          <a:lstStyle/>
          <a:p>
            <a:r>
              <a:rPr lang="en-IN"/>
              <a:t>STUDYBIO.IN</a:t>
            </a:r>
          </a:p>
        </p:txBody>
      </p:sp>
      <p:sp>
        <p:nvSpPr>
          <p:cNvPr id="8" name="Slide Number Placeholder 7">
            <a:extLst>
              <a:ext uri="{FF2B5EF4-FFF2-40B4-BE49-F238E27FC236}">
                <a16:creationId xmlns:a16="http://schemas.microsoft.com/office/drawing/2014/main" id="{6305A67F-D010-4398-9232-3AA1E14744A5}"/>
              </a:ext>
            </a:extLst>
          </p:cNvPr>
          <p:cNvSpPr>
            <a:spLocks noGrp="1"/>
          </p:cNvSpPr>
          <p:nvPr>
            <p:ph type="sldNum" sz="quarter" idx="12"/>
          </p:nvPr>
        </p:nvSpPr>
        <p:spPr/>
        <p:txBody>
          <a:bodyPr/>
          <a:lstStyle/>
          <a:p>
            <a:fld id="{BD266BE7-899D-4075-917F-DBDE33B6B692}" type="slidenum">
              <a:rPr lang="en-IN" smtClean="0"/>
              <a:t>10</a:t>
            </a:fld>
            <a:endParaRPr lang="en-IN"/>
          </a:p>
        </p:txBody>
      </p:sp>
    </p:spTree>
    <p:extLst>
      <p:ext uri="{BB962C8B-B14F-4D97-AF65-F5344CB8AC3E}">
        <p14:creationId xmlns:p14="http://schemas.microsoft.com/office/powerpoint/2010/main" val="4263866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CA5CC-E2A7-41D2-B3EA-3E6C2007000F}"/>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SEED</a:t>
            </a:r>
          </a:p>
        </p:txBody>
      </p:sp>
      <p:sp>
        <p:nvSpPr>
          <p:cNvPr id="3" name="Content Placeholder 2">
            <a:extLst>
              <a:ext uri="{FF2B5EF4-FFF2-40B4-BE49-F238E27FC236}">
                <a16:creationId xmlns:a16="http://schemas.microsoft.com/office/drawing/2014/main" id="{B2269EBE-F7FE-4ABE-944F-354EA8EA840E}"/>
              </a:ext>
            </a:extLst>
          </p:cNvPr>
          <p:cNvSpPr>
            <a:spLocks noGrp="1"/>
          </p:cNvSpPr>
          <p:nvPr>
            <p:ph idx="1"/>
          </p:nvPr>
        </p:nvSpPr>
        <p:spPr/>
        <p:txBody>
          <a:bodyPr/>
          <a:lstStyle/>
          <a:p>
            <a:pPr algn="l"/>
            <a:r>
              <a:rPr lang="en-US" sz="2400" dirty="0">
                <a:solidFill>
                  <a:schemeClr val="tx1"/>
                </a:solidFill>
                <a:latin typeface="Times New Roman" pitchFamily="18" charset="0"/>
                <a:cs typeface="Times New Roman" pitchFamily="18" charset="0"/>
              </a:rPr>
              <a:t>A seed is a ripped, fertilized ovule.</a:t>
            </a:r>
          </a:p>
          <a:p>
            <a:pPr algn="l"/>
            <a:r>
              <a:rPr lang="en-US" sz="2400" dirty="0">
                <a:solidFill>
                  <a:schemeClr val="tx1"/>
                </a:solidFill>
                <a:latin typeface="Times New Roman" pitchFamily="18" charset="0"/>
                <a:cs typeface="Times New Roman" pitchFamily="18" charset="0"/>
              </a:rPr>
              <a:t>It consists of a seed coat, cotyledons and embryonal axis.</a:t>
            </a:r>
          </a:p>
          <a:p>
            <a:pPr algn="l"/>
            <a:r>
              <a:rPr lang="en-US" sz="2400" dirty="0">
                <a:solidFill>
                  <a:schemeClr val="tx1"/>
                </a:solidFill>
                <a:latin typeface="Times New Roman" pitchFamily="18" charset="0"/>
                <a:cs typeface="Times New Roman" pitchFamily="18" charset="0"/>
              </a:rPr>
              <a:t>Seed coat is double layered formed by integuments.</a:t>
            </a:r>
          </a:p>
          <a:p>
            <a:pPr algn="l"/>
            <a:r>
              <a:rPr lang="en-US" sz="2400" dirty="0" err="1">
                <a:solidFill>
                  <a:schemeClr val="tx1"/>
                </a:solidFill>
                <a:latin typeface="Times New Roman" pitchFamily="18" charset="0"/>
                <a:cs typeface="Times New Roman" pitchFamily="18" charset="0"/>
              </a:rPr>
              <a:t>Micropile</a:t>
            </a:r>
            <a:r>
              <a:rPr lang="en-US" sz="2400" dirty="0">
                <a:solidFill>
                  <a:schemeClr val="tx1"/>
                </a:solidFill>
                <a:latin typeface="Times New Roman" pitchFamily="18" charset="0"/>
                <a:cs typeface="Times New Roman" pitchFamily="18" charset="0"/>
              </a:rPr>
              <a:t> is a small opening found on seed coat. It facilitates the entry of water and oxygen into the sea during germination.</a:t>
            </a:r>
          </a:p>
          <a:p>
            <a:pPr algn="l"/>
            <a:r>
              <a:rPr lang="en-US" sz="2400" dirty="0">
                <a:solidFill>
                  <a:schemeClr val="tx1"/>
                </a:solidFill>
                <a:latin typeface="Times New Roman" pitchFamily="18" charset="0"/>
                <a:cs typeface="Times New Roman" pitchFamily="18" charset="0"/>
              </a:rPr>
              <a:t>The cotyledons are generally thick and swollen with food material.</a:t>
            </a:r>
          </a:p>
          <a:p>
            <a:pPr algn="l"/>
            <a:r>
              <a:rPr lang="en-US" sz="2400" dirty="0">
                <a:solidFill>
                  <a:schemeClr val="tx1"/>
                </a:solidFill>
                <a:latin typeface="Times New Roman" pitchFamily="18" charset="0"/>
                <a:cs typeface="Times New Roman" pitchFamily="18" charset="0"/>
              </a:rPr>
              <a:t>As the seed matures, the water content is reduced and the seed becomes dry. The embryo enters a state of inactivity called dormancy.</a:t>
            </a:r>
          </a:p>
        </p:txBody>
      </p:sp>
      <p:sp>
        <p:nvSpPr>
          <p:cNvPr id="5" name="Date Placeholder 4">
            <a:extLst>
              <a:ext uri="{FF2B5EF4-FFF2-40B4-BE49-F238E27FC236}">
                <a16:creationId xmlns:a16="http://schemas.microsoft.com/office/drawing/2014/main" id="{7AC1C51A-DF6C-4481-9E26-361B624A4FB0}"/>
              </a:ext>
            </a:extLst>
          </p:cNvPr>
          <p:cNvSpPr>
            <a:spLocks noGrp="1"/>
          </p:cNvSpPr>
          <p:nvPr>
            <p:ph type="dt" sz="half" idx="10"/>
          </p:nvPr>
        </p:nvSpPr>
        <p:spPr/>
        <p:txBody>
          <a:bodyPr/>
          <a:lstStyle/>
          <a:p>
            <a:fld id="{DC755C67-05FB-436D-B112-8C9144A10172}" type="datetime1">
              <a:rPr lang="en-US" smtClean="0"/>
              <a:t>12/24/2023</a:t>
            </a:fld>
            <a:endParaRPr lang="en-US"/>
          </a:p>
        </p:txBody>
      </p:sp>
      <p:sp>
        <p:nvSpPr>
          <p:cNvPr id="6" name="Footer Placeholder 5">
            <a:extLst>
              <a:ext uri="{FF2B5EF4-FFF2-40B4-BE49-F238E27FC236}">
                <a16:creationId xmlns:a16="http://schemas.microsoft.com/office/drawing/2014/main" id="{0FBC3C82-91F8-4AFB-92A1-310F00082427}"/>
              </a:ext>
            </a:extLst>
          </p:cNvPr>
          <p:cNvSpPr>
            <a:spLocks noGrp="1"/>
          </p:cNvSpPr>
          <p:nvPr>
            <p:ph type="ftr" sz="quarter" idx="11"/>
          </p:nvPr>
        </p:nvSpPr>
        <p:spPr/>
        <p:txBody>
          <a:bodyPr/>
          <a:lstStyle/>
          <a:p>
            <a:r>
              <a:rPr lang="en-IN"/>
              <a:t>STUDYBIO.IN</a:t>
            </a:r>
          </a:p>
        </p:txBody>
      </p:sp>
      <p:sp>
        <p:nvSpPr>
          <p:cNvPr id="7" name="Slide Number Placeholder 6">
            <a:extLst>
              <a:ext uri="{FF2B5EF4-FFF2-40B4-BE49-F238E27FC236}">
                <a16:creationId xmlns:a16="http://schemas.microsoft.com/office/drawing/2014/main" id="{33DC2A96-7E6E-47F5-8A35-9E38AB23E5BF}"/>
              </a:ext>
            </a:extLst>
          </p:cNvPr>
          <p:cNvSpPr>
            <a:spLocks noGrp="1"/>
          </p:cNvSpPr>
          <p:nvPr>
            <p:ph type="sldNum" sz="quarter" idx="12"/>
          </p:nvPr>
        </p:nvSpPr>
        <p:spPr/>
        <p:txBody>
          <a:bodyPr/>
          <a:lstStyle/>
          <a:p>
            <a:fld id="{BD266BE7-899D-4075-917F-DBDE33B6B692}" type="slidenum">
              <a:rPr lang="en-IN" smtClean="0"/>
              <a:t>11</a:t>
            </a:fld>
            <a:endParaRPr lang="en-IN"/>
          </a:p>
        </p:txBody>
      </p:sp>
    </p:spTree>
    <p:extLst>
      <p:ext uri="{BB962C8B-B14F-4D97-AF65-F5344CB8AC3E}">
        <p14:creationId xmlns:p14="http://schemas.microsoft.com/office/powerpoint/2010/main" val="1526721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CA5CC-E2A7-41D2-B3EA-3E6C2007000F}"/>
              </a:ext>
            </a:extLst>
          </p:cNvPr>
          <p:cNvSpPr>
            <a:spLocks noGrp="1"/>
          </p:cNvSpPr>
          <p:nvPr>
            <p:ph type="title"/>
          </p:nvPr>
        </p:nvSpPr>
        <p:spPr/>
        <p:txBody>
          <a:bodyPr>
            <a:normAutofit/>
          </a:bodyPr>
          <a:lstStyle/>
          <a:p>
            <a:r>
              <a:rPr lang="en-US" dirty="0">
                <a:latin typeface="Times New Roman" panose="02020603050405020304" pitchFamily="18" charset="0"/>
                <a:cs typeface="Times New Roman" panose="02020603050405020304" pitchFamily="18" charset="0"/>
              </a:rPr>
              <a:t>Advantage of seeds:</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In plants:</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B2269EBE-F7FE-4ABE-944F-354EA8EA840E}"/>
              </a:ext>
            </a:extLst>
          </p:cNvPr>
          <p:cNvSpPr>
            <a:spLocks noGrp="1"/>
          </p:cNvSpPr>
          <p:nvPr>
            <p:ph idx="1"/>
          </p:nvPr>
        </p:nvSpPr>
        <p:spPr/>
        <p:txBody>
          <a:bodyPr>
            <a:normAutofit/>
          </a:bodyPr>
          <a:lstStyle/>
          <a:p>
            <a:pPr algn="l"/>
            <a:r>
              <a:rPr lang="en-US" sz="2400" dirty="0">
                <a:solidFill>
                  <a:schemeClr val="tx1"/>
                </a:solidFill>
                <a:latin typeface="Times New Roman" pitchFamily="18" charset="0"/>
                <a:cs typeface="Times New Roman" pitchFamily="18" charset="0"/>
              </a:rPr>
              <a:t>Seeds have better adaptive strategies for dispersal to new habitat for better survival.</a:t>
            </a:r>
          </a:p>
          <a:p>
            <a:pPr algn="l"/>
            <a:r>
              <a:rPr lang="en-US" sz="2400" dirty="0">
                <a:solidFill>
                  <a:schemeClr val="tx1"/>
                </a:solidFill>
                <a:latin typeface="Times New Roman" pitchFamily="18" charset="0"/>
                <a:cs typeface="Times New Roman" pitchFamily="18" charset="0"/>
              </a:rPr>
              <a:t>Seeds have reserve food material to nourish the seedling during germination.</a:t>
            </a:r>
          </a:p>
          <a:p>
            <a:pPr algn="l"/>
            <a:r>
              <a:rPr lang="en-US" sz="2400" dirty="0">
                <a:solidFill>
                  <a:schemeClr val="tx1"/>
                </a:solidFill>
                <a:latin typeface="Times New Roman" pitchFamily="18" charset="0"/>
                <a:cs typeface="Times New Roman" pitchFamily="18" charset="0"/>
              </a:rPr>
              <a:t>The hard seed coat provides protection to young embryo.</a:t>
            </a:r>
          </a:p>
          <a:p>
            <a:pPr algn="l"/>
            <a:r>
              <a:rPr lang="en-US" sz="2400" dirty="0">
                <a:solidFill>
                  <a:schemeClr val="tx1"/>
                </a:solidFill>
                <a:latin typeface="Times New Roman" pitchFamily="18" charset="0"/>
                <a:cs typeface="Times New Roman" pitchFamily="18" charset="0"/>
              </a:rPr>
              <a:t>Seeds are produced after sexual reproduction, they show genetic recombination leading to variation.</a:t>
            </a:r>
          </a:p>
        </p:txBody>
      </p:sp>
      <p:sp>
        <p:nvSpPr>
          <p:cNvPr id="5" name="Date Placeholder 4">
            <a:extLst>
              <a:ext uri="{FF2B5EF4-FFF2-40B4-BE49-F238E27FC236}">
                <a16:creationId xmlns:a16="http://schemas.microsoft.com/office/drawing/2014/main" id="{E43FD011-4E18-444F-B857-9CC0D5DF065D}"/>
              </a:ext>
            </a:extLst>
          </p:cNvPr>
          <p:cNvSpPr>
            <a:spLocks noGrp="1"/>
          </p:cNvSpPr>
          <p:nvPr>
            <p:ph type="dt" sz="half" idx="10"/>
          </p:nvPr>
        </p:nvSpPr>
        <p:spPr/>
        <p:txBody>
          <a:bodyPr/>
          <a:lstStyle/>
          <a:p>
            <a:fld id="{27BDC0F5-22EF-4F41-BEC2-829D45548A81}" type="datetime1">
              <a:rPr lang="en-US" smtClean="0"/>
              <a:t>12/24/2023</a:t>
            </a:fld>
            <a:endParaRPr lang="en-US"/>
          </a:p>
        </p:txBody>
      </p:sp>
      <p:sp>
        <p:nvSpPr>
          <p:cNvPr id="6" name="Footer Placeholder 5">
            <a:extLst>
              <a:ext uri="{FF2B5EF4-FFF2-40B4-BE49-F238E27FC236}">
                <a16:creationId xmlns:a16="http://schemas.microsoft.com/office/drawing/2014/main" id="{49306EB8-1A05-42D8-9FF3-78AF1CC850E9}"/>
              </a:ext>
            </a:extLst>
          </p:cNvPr>
          <p:cNvSpPr>
            <a:spLocks noGrp="1"/>
          </p:cNvSpPr>
          <p:nvPr>
            <p:ph type="ftr" sz="quarter" idx="11"/>
          </p:nvPr>
        </p:nvSpPr>
        <p:spPr/>
        <p:txBody>
          <a:bodyPr/>
          <a:lstStyle/>
          <a:p>
            <a:r>
              <a:rPr lang="en-IN"/>
              <a:t>STUDYBIO.IN</a:t>
            </a:r>
          </a:p>
        </p:txBody>
      </p:sp>
      <p:sp>
        <p:nvSpPr>
          <p:cNvPr id="7" name="Slide Number Placeholder 6">
            <a:extLst>
              <a:ext uri="{FF2B5EF4-FFF2-40B4-BE49-F238E27FC236}">
                <a16:creationId xmlns:a16="http://schemas.microsoft.com/office/drawing/2014/main" id="{2513D79C-D5CF-49E8-B831-71574203BED2}"/>
              </a:ext>
            </a:extLst>
          </p:cNvPr>
          <p:cNvSpPr>
            <a:spLocks noGrp="1"/>
          </p:cNvSpPr>
          <p:nvPr>
            <p:ph type="sldNum" sz="quarter" idx="12"/>
          </p:nvPr>
        </p:nvSpPr>
        <p:spPr/>
        <p:txBody>
          <a:bodyPr/>
          <a:lstStyle/>
          <a:p>
            <a:fld id="{BD266BE7-899D-4075-917F-DBDE33B6B692}" type="slidenum">
              <a:rPr lang="en-IN" smtClean="0"/>
              <a:t>12</a:t>
            </a:fld>
            <a:endParaRPr lang="en-IN"/>
          </a:p>
        </p:txBody>
      </p:sp>
    </p:spTree>
    <p:extLst>
      <p:ext uri="{BB962C8B-B14F-4D97-AF65-F5344CB8AC3E}">
        <p14:creationId xmlns:p14="http://schemas.microsoft.com/office/powerpoint/2010/main" val="1658130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14673-78B3-46D1-B254-E124EBF701BC}"/>
              </a:ext>
            </a:extLst>
          </p:cNvPr>
          <p:cNvSpPr>
            <a:spLocks noGrp="1"/>
          </p:cNvSpPr>
          <p:nvPr>
            <p:ph type="title"/>
          </p:nvPr>
        </p:nvSpPr>
        <p:spPr/>
        <p:txBody>
          <a:bodyPr/>
          <a:lstStyle/>
          <a:p>
            <a:r>
              <a:rPr lang="en-IN" dirty="0"/>
              <a:t>CROSS SECTION OF SEED</a:t>
            </a:r>
          </a:p>
        </p:txBody>
      </p:sp>
      <p:pic>
        <p:nvPicPr>
          <p:cNvPr id="3" name="Picture 1" descr="C:\Users\bhupender\Videos\flowering-plants-10.png">
            <a:extLst>
              <a:ext uri="{FF2B5EF4-FFF2-40B4-BE49-F238E27FC236}">
                <a16:creationId xmlns:a16="http://schemas.microsoft.com/office/drawing/2014/main" id="{03488586-BEFE-44E6-9072-9619499A3FA0}"/>
              </a:ext>
            </a:extLst>
          </p:cNvPr>
          <p:cNvPicPr>
            <a:picLocks noChangeAspect="1" noChangeArrowheads="1"/>
          </p:cNvPicPr>
          <p:nvPr/>
        </p:nvPicPr>
        <p:blipFill>
          <a:blip r:embed="rId2"/>
          <a:srcRect/>
          <a:stretch>
            <a:fillRect/>
          </a:stretch>
        </p:blipFill>
        <p:spPr bwMode="auto">
          <a:xfrm>
            <a:off x="2249605" y="1950720"/>
            <a:ext cx="8086594" cy="4648200"/>
          </a:xfrm>
          <a:prstGeom prst="rect">
            <a:avLst/>
          </a:prstGeom>
          <a:noFill/>
        </p:spPr>
      </p:pic>
      <p:sp>
        <p:nvSpPr>
          <p:cNvPr id="5" name="Date Placeholder 4">
            <a:extLst>
              <a:ext uri="{FF2B5EF4-FFF2-40B4-BE49-F238E27FC236}">
                <a16:creationId xmlns:a16="http://schemas.microsoft.com/office/drawing/2014/main" id="{FE09598D-9173-43B2-BB46-BFB1415BB367}"/>
              </a:ext>
            </a:extLst>
          </p:cNvPr>
          <p:cNvSpPr>
            <a:spLocks noGrp="1"/>
          </p:cNvSpPr>
          <p:nvPr>
            <p:ph type="dt" sz="half" idx="10"/>
          </p:nvPr>
        </p:nvSpPr>
        <p:spPr/>
        <p:txBody>
          <a:bodyPr/>
          <a:lstStyle/>
          <a:p>
            <a:fld id="{BA0626DF-13B3-4F12-97E7-A33769B10753}" type="datetime1">
              <a:rPr lang="en-US" smtClean="0"/>
              <a:t>12/24/2023</a:t>
            </a:fld>
            <a:endParaRPr lang="en-US"/>
          </a:p>
        </p:txBody>
      </p:sp>
      <p:sp>
        <p:nvSpPr>
          <p:cNvPr id="6" name="Footer Placeholder 5">
            <a:extLst>
              <a:ext uri="{FF2B5EF4-FFF2-40B4-BE49-F238E27FC236}">
                <a16:creationId xmlns:a16="http://schemas.microsoft.com/office/drawing/2014/main" id="{815D2942-AA37-4F93-AB17-D6A6A473680D}"/>
              </a:ext>
            </a:extLst>
          </p:cNvPr>
          <p:cNvSpPr>
            <a:spLocks noGrp="1"/>
          </p:cNvSpPr>
          <p:nvPr>
            <p:ph type="ftr" sz="quarter" idx="11"/>
          </p:nvPr>
        </p:nvSpPr>
        <p:spPr/>
        <p:txBody>
          <a:bodyPr/>
          <a:lstStyle/>
          <a:p>
            <a:r>
              <a:rPr lang="en-IN"/>
              <a:t>STUDYBIO.IN</a:t>
            </a:r>
          </a:p>
        </p:txBody>
      </p:sp>
      <p:sp>
        <p:nvSpPr>
          <p:cNvPr id="7" name="Slide Number Placeholder 6">
            <a:extLst>
              <a:ext uri="{FF2B5EF4-FFF2-40B4-BE49-F238E27FC236}">
                <a16:creationId xmlns:a16="http://schemas.microsoft.com/office/drawing/2014/main" id="{EE8C203D-32A5-4B62-A8EE-D71E6AB4745B}"/>
              </a:ext>
            </a:extLst>
          </p:cNvPr>
          <p:cNvSpPr>
            <a:spLocks noGrp="1"/>
          </p:cNvSpPr>
          <p:nvPr>
            <p:ph type="sldNum" sz="quarter" idx="12"/>
          </p:nvPr>
        </p:nvSpPr>
        <p:spPr/>
        <p:txBody>
          <a:bodyPr/>
          <a:lstStyle/>
          <a:p>
            <a:fld id="{BD266BE7-899D-4075-917F-DBDE33B6B692}" type="slidenum">
              <a:rPr lang="en-IN" smtClean="0"/>
              <a:t>13</a:t>
            </a:fld>
            <a:endParaRPr lang="en-IN"/>
          </a:p>
        </p:txBody>
      </p:sp>
    </p:spTree>
    <p:extLst>
      <p:ext uri="{BB962C8B-B14F-4D97-AF65-F5344CB8AC3E}">
        <p14:creationId xmlns:p14="http://schemas.microsoft.com/office/powerpoint/2010/main" val="3444242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59633-D7E4-4516-A732-410DD9A84F7D}"/>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Development of fruits</a:t>
            </a:r>
          </a:p>
        </p:txBody>
      </p:sp>
      <p:sp>
        <p:nvSpPr>
          <p:cNvPr id="3" name="Content Placeholder 2">
            <a:extLst>
              <a:ext uri="{FF2B5EF4-FFF2-40B4-BE49-F238E27FC236}">
                <a16:creationId xmlns:a16="http://schemas.microsoft.com/office/drawing/2014/main" id="{0FD611AC-272A-4330-8C92-8620DEBA103A}"/>
              </a:ext>
            </a:extLst>
          </p:cNvPr>
          <p:cNvSpPr>
            <a:spLocks noGrp="1"/>
          </p:cNvSpPr>
          <p:nvPr>
            <p:ph idx="1"/>
          </p:nvPr>
        </p:nvSpPr>
        <p:spPr/>
        <p:txBody>
          <a:bodyPr/>
          <a:lstStyle/>
          <a:p>
            <a:r>
              <a:rPr lang="en-US" sz="2400" dirty="0">
                <a:latin typeface="Times New Roman" pitchFamily="18" charset="0"/>
                <a:cs typeface="Times New Roman" pitchFamily="18" charset="0"/>
              </a:rPr>
              <a:t>Fruits may be defined as the mature form of ripened ovary.</a:t>
            </a:r>
            <a:br>
              <a:rPr lang="en-US" sz="2400" dirty="0">
                <a:latin typeface="Times New Roman" pitchFamily="18" charset="0"/>
                <a:cs typeface="Times New Roman" pitchFamily="18" charset="0"/>
              </a:rPr>
            </a:br>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The ovary begins to enlarge simultaneously with the development of seed and ultimately become the fruit.</a:t>
            </a:r>
            <a:br>
              <a:rPr lang="en-US" sz="2400" dirty="0">
                <a:latin typeface="Times New Roman" pitchFamily="18" charset="0"/>
                <a:cs typeface="Times New Roman" pitchFamily="18" charset="0"/>
              </a:rPr>
            </a:br>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The ovary wall becomes the fruit wall called pericarp, which helps in the disposal of seeds.</a:t>
            </a:r>
            <a:endParaRPr lang="en-IN" sz="2400" dirty="0">
              <a:latin typeface="Times New Roman" pitchFamily="18" charset="0"/>
              <a:cs typeface="Times New Roman" pitchFamily="18" charset="0"/>
            </a:endParaRPr>
          </a:p>
        </p:txBody>
      </p:sp>
      <p:sp>
        <p:nvSpPr>
          <p:cNvPr id="5" name="Date Placeholder 4">
            <a:extLst>
              <a:ext uri="{FF2B5EF4-FFF2-40B4-BE49-F238E27FC236}">
                <a16:creationId xmlns:a16="http://schemas.microsoft.com/office/drawing/2014/main" id="{057CCD7E-68A3-4579-9896-F96939177661}"/>
              </a:ext>
            </a:extLst>
          </p:cNvPr>
          <p:cNvSpPr>
            <a:spLocks noGrp="1"/>
          </p:cNvSpPr>
          <p:nvPr>
            <p:ph type="dt" sz="half" idx="10"/>
          </p:nvPr>
        </p:nvSpPr>
        <p:spPr/>
        <p:txBody>
          <a:bodyPr/>
          <a:lstStyle/>
          <a:p>
            <a:fld id="{FC86C1FE-89EA-4123-B778-D1A510223550}" type="datetime1">
              <a:rPr lang="en-US" smtClean="0"/>
              <a:t>12/24/2023</a:t>
            </a:fld>
            <a:endParaRPr lang="en-US"/>
          </a:p>
        </p:txBody>
      </p:sp>
      <p:sp>
        <p:nvSpPr>
          <p:cNvPr id="6" name="Footer Placeholder 5">
            <a:extLst>
              <a:ext uri="{FF2B5EF4-FFF2-40B4-BE49-F238E27FC236}">
                <a16:creationId xmlns:a16="http://schemas.microsoft.com/office/drawing/2014/main" id="{D515CB0C-EC72-4FD1-A3A8-5F17D927A39B}"/>
              </a:ext>
            </a:extLst>
          </p:cNvPr>
          <p:cNvSpPr>
            <a:spLocks noGrp="1"/>
          </p:cNvSpPr>
          <p:nvPr>
            <p:ph type="ftr" sz="quarter" idx="11"/>
          </p:nvPr>
        </p:nvSpPr>
        <p:spPr/>
        <p:txBody>
          <a:bodyPr/>
          <a:lstStyle/>
          <a:p>
            <a:r>
              <a:rPr lang="en-IN"/>
              <a:t>STUDYBIO.IN</a:t>
            </a:r>
          </a:p>
        </p:txBody>
      </p:sp>
      <p:sp>
        <p:nvSpPr>
          <p:cNvPr id="7" name="Slide Number Placeholder 6">
            <a:extLst>
              <a:ext uri="{FF2B5EF4-FFF2-40B4-BE49-F238E27FC236}">
                <a16:creationId xmlns:a16="http://schemas.microsoft.com/office/drawing/2014/main" id="{C26CEDBB-C435-4485-B064-CE82FC3ED746}"/>
              </a:ext>
            </a:extLst>
          </p:cNvPr>
          <p:cNvSpPr>
            <a:spLocks noGrp="1"/>
          </p:cNvSpPr>
          <p:nvPr>
            <p:ph type="sldNum" sz="quarter" idx="12"/>
          </p:nvPr>
        </p:nvSpPr>
        <p:spPr/>
        <p:txBody>
          <a:bodyPr/>
          <a:lstStyle/>
          <a:p>
            <a:fld id="{BD266BE7-899D-4075-917F-DBDE33B6B692}" type="slidenum">
              <a:rPr lang="en-IN" smtClean="0"/>
              <a:t>14</a:t>
            </a:fld>
            <a:endParaRPr lang="en-IN"/>
          </a:p>
        </p:txBody>
      </p:sp>
    </p:spTree>
    <p:extLst>
      <p:ext uri="{BB962C8B-B14F-4D97-AF65-F5344CB8AC3E}">
        <p14:creationId xmlns:p14="http://schemas.microsoft.com/office/powerpoint/2010/main" val="3720451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D5B1F-9DA0-4ADB-AD3A-C28567CD5C81}"/>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Types of Fruits:</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48CACB2-ED1B-41AC-8CC0-46472C40F2BF}"/>
              </a:ext>
            </a:extLst>
          </p:cNvPr>
          <p:cNvSpPr>
            <a:spLocks noGrp="1"/>
          </p:cNvSpPr>
          <p:nvPr>
            <p:ph idx="1"/>
          </p:nvPr>
        </p:nvSpPr>
        <p:spPr>
          <a:xfrm>
            <a:off x="1280160" y="2190749"/>
            <a:ext cx="4947920" cy="3986213"/>
          </a:xfrm>
        </p:spPr>
        <p:txBody>
          <a:bodyPr>
            <a:normAutofit/>
          </a:bodyPr>
          <a:lstStyle/>
          <a:p>
            <a:r>
              <a:rPr lang="en-US" sz="2000" b="1" dirty="0">
                <a:solidFill>
                  <a:schemeClr val="tx1"/>
                </a:solidFill>
                <a:latin typeface="Times New Roman" pitchFamily="18" charset="0"/>
                <a:cs typeface="Times New Roman" pitchFamily="18" charset="0"/>
              </a:rPr>
              <a:t>True fruits:</a:t>
            </a:r>
            <a:r>
              <a:rPr lang="en-US" sz="2000" dirty="0">
                <a:solidFill>
                  <a:schemeClr val="tx1"/>
                </a:solidFill>
                <a:latin typeface="Times New Roman" pitchFamily="18" charset="0"/>
                <a:cs typeface="Times New Roman" pitchFamily="18" charset="0"/>
              </a:rPr>
              <a:t> The fruits derived from the ovary of a flower not associated with any non-</a:t>
            </a:r>
            <a:r>
              <a:rPr lang="en-US" sz="2000" dirty="0" err="1">
                <a:solidFill>
                  <a:schemeClr val="tx1"/>
                </a:solidFill>
                <a:latin typeface="Times New Roman" pitchFamily="18" charset="0"/>
                <a:cs typeface="Times New Roman" pitchFamily="18" charset="0"/>
              </a:rPr>
              <a:t>carpellary</a:t>
            </a:r>
            <a:r>
              <a:rPr lang="en-US" sz="2000" dirty="0">
                <a:solidFill>
                  <a:schemeClr val="tx1"/>
                </a:solidFill>
                <a:latin typeface="Times New Roman" pitchFamily="18" charset="0"/>
                <a:cs typeface="Times New Roman" pitchFamily="18" charset="0"/>
              </a:rPr>
              <a:t> part is termed as true fruit, for example- Mango and tomato. The other floral parts degenerate and fall-off.</a:t>
            </a:r>
          </a:p>
        </p:txBody>
      </p:sp>
      <p:sp>
        <p:nvSpPr>
          <p:cNvPr id="5" name="Date Placeholder 4">
            <a:extLst>
              <a:ext uri="{FF2B5EF4-FFF2-40B4-BE49-F238E27FC236}">
                <a16:creationId xmlns:a16="http://schemas.microsoft.com/office/drawing/2014/main" id="{010A4936-AD34-4CEE-B3EF-BBD4EC8872F6}"/>
              </a:ext>
            </a:extLst>
          </p:cNvPr>
          <p:cNvSpPr>
            <a:spLocks noGrp="1"/>
          </p:cNvSpPr>
          <p:nvPr>
            <p:ph type="dt" sz="half" idx="10"/>
          </p:nvPr>
        </p:nvSpPr>
        <p:spPr/>
        <p:txBody>
          <a:bodyPr/>
          <a:lstStyle/>
          <a:p>
            <a:fld id="{CAC941A9-0CB5-475A-A8B9-CB9B11E31B98}" type="datetime1">
              <a:rPr lang="en-US" smtClean="0"/>
              <a:t>12/24/2023</a:t>
            </a:fld>
            <a:endParaRPr lang="en-US"/>
          </a:p>
        </p:txBody>
      </p:sp>
      <p:sp>
        <p:nvSpPr>
          <p:cNvPr id="6" name="Footer Placeholder 5">
            <a:extLst>
              <a:ext uri="{FF2B5EF4-FFF2-40B4-BE49-F238E27FC236}">
                <a16:creationId xmlns:a16="http://schemas.microsoft.com/office/drawing/2014/main" id="{CA80755C-5600-4447-9182-7BCAB22F2E2E}"/>
              </a:ext>
            </a:extLst>
          </p:cNvPr>
          <p:cNvSpPr>
            <a:spLocks noGrp="1"/>
          </p:cNvSpPr>
          <p:nvPr>
            <p:ph type="ftr" sz="quarter" idx="11"/>
          </p:nvPr>
        </p:nvSpPr>
        <p:spPr/>
        <p:txBody>
          <a:bodyPr/>
          <a:lstStyle/>
          <a:p>
            <a:r>
              <a:rPr lang="en-IN"/>
              <a:t>STUDYBIO.IN</a:t>
            </a:r>
          </a:p>
        </p:txBody>
      </p:sp>
      <p:sp>
        <p:nvSpPr>
          <p:cNvPr id="7" name="Slide Number Placeholder 6">
            <a:extLst>
              <a:ext uri="{FF2B5EF4-FFF2-40B4-BE49-F238E27FC236}">
                <a16:creationId xmlns:a16="http://schemas.microsoft.com/office/drawing/2014/main" id="{714C3F40-D44F-41F5-85ED-DFA28F51BD0F}"/>
              </a:ext>
            </a:extLst>
          </p:cNvPr>
          <p:cNvSpPr>
            <a:spLocks noGrp="1"/>
          </p:cNvSpPr>
          <p:nvPr>
            <p:ph type="sldNum" sz="quarter" idx="12"/>
          </p:nvPr>
        </p:nvSpPr>
        <p:spPr/>
        <p:txBody>
          <a:bodyPr/>
          <a:lstStyle/>
          <a:p>
            <a:fld id="{BD266BE7-899D-4075-917F-DBDE33B6B692}" type="slidenum">
              <a:rPr lang="en-IN" smtClean="0"/>
              <a:t>15</a:t>
            </a:fld>
            <a:endParaRPr lang="en-IN"/>
          </a:p>
        </p:txBody>
      </p:sp>
      <p:graphicFrame>
        <p:nvGraphicFramePr>
          <p:cNvPr id="8" name="Diagram 7">
            <a:extLst>
              <a:ext uri="{FF2B5EF4-FFF2-40B4-BE49-F238E27FC236}">
                <a16:creationId xmlns:a16="http://schemas.microsoft.com/office/drawing/2014/main" id="{AE36F51D-2D50-4BC0-91FA-B03A61E660AE}"/>
              </a:ext>
            </a:extLst>
          </p:cNvPr>
          <p:cNvGraphicFramePr/>
          <p:nvPr>
            <p:extLst>
              <p:ext uri="{D42A27DB-BD31-4B8C-83A1-F6EECF244321}">
                <p14:modId xmlns:p14="http://schemas.microsoft.com/office/powerpoint/2010/main" val="1537332720"/>
              </p:ext>
            </p:extLst>
          </p:nvPr>
        </p:nvGraphicFramePr>
        <p:xfrm>
          <a:off x="4216400" y="1616761"/>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4708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D5B1F-9DA0-4ADB-AD3A-C28567CD5C81}"/>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Types of Fruits:</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48CACB2-ED1B-41AC-8CC0-46472C40F2BF}"/>
              </a:ext>
            </a:extLst>
          </p:cNvPr>
          <p:cNvSpPr>
            <a:spLocks noGrp="1"/>
          </p:cNvSpPr>
          <p:nvPr>
            <p:ph idx="1"/>
          </p:nvPr>
        </p:nvSpPr>
        <p:spPr>
          <a:xfrm>
            <a:off x="1280160" y="2190749"/>
            <a:ext cx="3870960" cy="3986213"/>
          </a:xfrm>
        </p:spPr>
        <p:txBody>
          <a:bodyPr>
            <a:normAutofit/>
          </a:bodyPr>
          <a:lstStyle/>
          <a:p>
            <a:r>
              <a:rPr lang="en-US" sz="2000" b="1" dirty="0">
                <a:solidFill>
                  <a:schemeClr val="tx1"/>
                </a:solidFill>
                <a:latin typeface="Times New Roman" pitchFamily="18" charset="0"/>
                <a:cs typeface="Times New Roman" pitchFamily="18" charset="0"/>
              </a:rPr>
              <a:t>False fruits:</a:t>
            </a:r>
            <a:r>
              <a:rPr lang="en-US" sz="2000" dirty="0">
                <a:solidFill>
                  <a:schemeClr val="tx1"/>
                </a:solidFill>
                <a:latin typeface="Times New Roman" pitchFamily="18" charset="0"/>
                <a:cs typeface="Times New Roman" pitchFamily="18" charset="0"/>
              </a:rPr>
              <a:t> The fruit derived from ovary along with other accessory floral parts like thalamus is called false fruit, for example- Apple cashew nut, strawberry etc.</a:t>
            </a:r>
            <a:endParaRPr lang="en-IN" sz="2000" dirty="0">
              <a:latin typeface="Times New Roman" pitchFamily="18" charset="0"/>
              <a:cs typeface="Times New Roman" pitchFamily="18" charset="0"/>
            </a:endParaRPr>
          </a:p>
        </p:txBody>
      </p:sp>
      <p:sp>
        <p:nvSpPr>
          <p:cNvPr id="5" name="Date Placeholder 4">
            <a:extLst>
              <a:ext uri="{FF2B5EF4-FFF2-40B4-BE49-F238E27FC236}">
                <a16:creationId xmlns:a16="http://schemas.microsoft.com/office/drawing/2014/main" id="{010A4936-AD34-4CEE-B3EF-BBD4EC8872F6}"/>
              </a:ext>
            </a:extLst>
          </p:cNvPr>
          <p:cNvSpPr>
            <a:spLocks noGrp="1"/>
          </p:cNvSpPr>
          <p:nvPr>
            <p:ph type="dt" sz="half" idx="10"/>
          </p:nvPr>
        </p:nvSpPr>
        <p:spPr/>
        <p:txBody>
          <a:bodyPr/>
          <a:lstStyle/>
          <a:p>
            <a:fld id="{7BF42F8A-F22B-4662-BAE0-B51DAA6CB4F8}" type="datetime1">
              <a:rPr lang="en-US" smtClean="0"/>
              <a:t>12/24/2023</a:t>
            </a:fld>
            <a:endParaRPr lang="en-US"/>
          </a:p>
        </p:txBody>
      </p:sp>
      <p:sp>
        <p:nvSpPr>
          <p:cNvPr id="6" name="Footer Placeholder 5">
            <a:extLst>
              <a:ext uri="{FF2B5EF4-FFF2-40B4-BE49-F238E27FC236}">
                <a16:creationId xmlns:a16="http://schemas.microsoft.com/office/drawing/2014/main" id="{CA80755C-5600-4447-9182-7BCAB22F2E2E}"/>
              </a:ext>
            </a:extLst>
          </p:cNvPr>
          <p:cNvSpPr>
            <a:spLocks noGrp="1"/>
          </p:cNvSpPr>
          <p:nvPr>
            <p:ph type="ftr" sz="quarter" idx="11"/>
          </p:nvPr>
        </p:nvSpPr>
        <p:spPr/>
        <p:txBody>
          <a:bodyPr/>
          <a:lstStyle/>
          <a:p>
            <a:r>
              <a:rPr lang="en-IN"/>
              <a:t>STUDYBIO.IN</a:t>
            </a:r>
          </a:p>
        </p:txBody>
      </p:sp>
      <p:sp>
        <p:nvSpPr>
          <p:cNvPr id="7" name="Slide Number Placeholder 6">
            <a:extLst>
              <a:ext uri="{FF2B5EF4-FFF2-40B4-BE49-F238E27FC236}">
                <a16:creationId xmlns:a16="http://schemas.microsoft.com/office/drawing/2014/main" id="{714C3F40-D44F-41F5-85ED-DFA28F51BD0F}"/>
              </a:ext>
            </a:extLst>
          </p:cNvPr>
          <p:cNvSpPr>
            <a:spLocks noGrp="1"/>
          </p:cNvSpPr>
          <p:nvPr>
            <p:ph type="sldNum" sz="quarter" idx="12"/>
          </p:nvPr>
        </p:nvSpPr>
        <p:spPr/>
        <p:txBody>
          <a:bodyPr/>
          <a:lstStyle/>
          <a:p>
            <a:fld id="{BD266BE7-899D-4075-917F-DBDE33B6B692}" type="slidenum">
              <a:rPr lang="en-IN" smtClean="0"/>
              <a:t>16</a:t>
            </a:fld>
            <a:endParaRPr lang="en-IN"/>
          </a:p>
        </p:txBody>
      </p:sp>
      <p:graphicFrame>
        <p:nvGraphicFramePr>
          <p:cNvPr id="8" name="Diagram 7">
            <a:extLst>
              <a:ext uri="{FF2B5EF4-FFF2-40B4-BE49-F238E27FC236}">
                <a16:creationId xmlns:a16="http://schemas.microsoft.com/office/drawing/2014/main" id="{AE36F51D-2D50-4BC0-91FA-B03A61E660AE}"/>
              </a:ext>
            </a:extLst>
          </p:cNvPr>
          <p:cNvGraphicFramePr/>
          <p:nvPr>
            <p:extLst>
              <p:ext uri="{D42A27DB-BD31-4B8C-83A1-F6EECF244321}">
                <p14:modId xmlns:p14="http://schemas.microsoft.com/office/powerpoint/2010/main" val="2580429749"/>
              </p:ext>
            </p:extLst>
          </p:nvPr>
        </p:nvGraphicFramePr>
        <p:xfrm>
          <a:off x="4196080" y="1606908"/>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28075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BA3EF-E4EB-466B-96F8-6DF9B9286286}"/>
              </a:ext>
            </a:extLst>
          </p:cNvPr>
          <p:cNvSpPr>
            <a:spLocks noGrp="1"/>
          </p:cNvSpPr>
          <p:nvPr>
            <p:ph type="title"/>
          </p:nvPr>
        </p:nvSpPr>
        <p:spPr/>
        <p:txBody>
          <a:bodyPr/>
          <a:lstStyle/>
          <a:p>
            <a:r>
              <a:rPr lang="en-IN" dirty="0"/>
              <a:t>FALSE FRUIT</a:t>
            </a:r>
          </a:p>
        </p:txBody>
      </p:sp>
      <p:pic>
        <p:nvPicPr>
          <p:cNvPr id="3" name="Picture 1" descr="C:\Users\bhupender\Videos\flowering-plants-9.png">
            <a:extLst>
              <a:ext uri="{FF2B5EF4-FFF2-40B4-BE49-F238E27FC236}">
                <a16:creationId xmlns:a16="http://schemas.microsoft.com/office/drawing/2014/main" id="{763FF562-7A55-4F37-84DC-DCC4F8C2A704}"/>
              </a:ext>
            </a:extLst>
          </p:cNvPr>
          <p:cNvPicPr>
            <a:picLocks noChangeAspect="1" noChangeArrowheads="1"/>
          </p:cNvPicPr>
          <p:nvPr/>
        </p:nvPicPr>
        <p:blipFill>
          <a:blip r:embed="rId2"/>
          <a:srcRect/>
          <a:stretch>
            <a:fillRect/>
          </a:stretch>
        </p:blipFill>
        <p:spPr bwMode="auto">
          <a:xfrm>
            <a:off x="1630886" y="2585720"/>
            <a:ext cx="9138714" cy="2971800"/>
          </a:xfrm>
          <a:prstGeom prst="rect">
            <a:avLst/>
          </a:prstGeom>
          <a:noFill/>
        </p:spPr>
      </p:pic>
      <p:sp>
        <p:nvSpPr>
          <p:cNvPr id="5" name="Date Placeholder 4">
            <a:extLst>
              <a:ext uri="{FF2B5EF4-FFF2-40B4-BE49-F238E27FC236}">
                <a16:creationId xmlns:a16="http://schemas.microsoft.com/office/drawing/2014/main" id="{C534E93B-2E4F-47D9-BDBB-EEA88272D3F5}"/>
              </a:ext>
            </a:extLst>
          </p:cNvPr>
          <p:cNvSpPr>
            <a:spLocks noGrp="1"/>
          </p:cNvSpPr>
          <p:nvPr>
            <p:ph type="dt" sz="half" idx="10"/>
          </p:nvPr>
        </p:nvSpPr>
        <p:spPr/>
        <p:txBody>
          <a:bodyPr/>
          <a:lstStyle/>
          <a:p>
            <a:fld id="{192B9A56-EF64-4F96-96CC-3D32899AA9D2}" type="datetime1">
              <a:rPr lang="en-US" smtClean="0"/>
              <a:t>12/24/2023</a:t>
            </a:fld>
            <a:endParaRPr lang="en-US"/>
          </a:p>
        </p:txBody>
      </p:sp>
      <p:sp>
        <p:nvSpPr>
          <p:cNvPr id="6" name="Footer Placeholder 5">
            <a:extLst>
              <a:ext uri="{FF2B5EF4-FFF2-40B4-BE49-F238E27FC236}">
                <a16:creationId xmlns:a16="http://schemas.microsoft.com/office/drawing/2014/main" id="{B0C227A9-D637-4F32-9DF7-1557761A79B1}"/>
              </a:ext>
            </a:extLst>
          </p:cNvPr>
          <p:cNvSpPr>
            <a:spLocks noGrp="1"/>
          </p:cNvSpPr>
          <p:nvPr>
            <p:ph type="ftr" sz="quarter" idx="11"/>
          </p:nvPr>
        </p:nvSpPr>
        <p:spPr/>
        <p:txBody>
          <a:bodyPr/>
          <a:lstStyle/>
          <a:p>
            <a:r>
              <a:rPr lang="en-IN"/>
              <a:t>STUDYBIO.IN</a:t>
            </a:r>
          </a:p>
        </p:txBody>
      </p:sp>
      <p:sp>
        <p:nvSpPr>
          <p:cNvPr id="7" name="Slide Number Placeholder 6">
            <a:extLst>
              <a:ext uri="{FF2B5EF4-FFF2-40B4-BE49-F238E27FC236}">
                <a16:creationId xmlns:a16="http://schemas.microsoft.com/office/drawing/2014/main" id="{383B7B79-31CB-4B9E-BAFC-55EA31C15B31}"/>
              </a:ext>
            </a:extLst>
          </p:cNvPr>
          <p:cNvSpPr>
            <a:spLocks noGrp="1"/>
          </p:cNvSpPr>
          <p:nvPr>
            <p:ph type="sldNum" sz="quarter" idx="12"/>
          </p:nvPr>
        </p:nvSpPr>
        <p:spPr/>
        <p:txBody>
          <a:bodyPr/>
          <a:lstStyle/>
          <a:p>
            <a:fld id="{BD266BE7-899D-4075-917F-DBDE33B6B692}" type="slidenum">
              <a:rPr lang="en-IN" smtClean="0"/>
              <a:t>17</a:t>
            </a:fld>
            <a:endParaRPr lang="en-IN"/>
          </a:p>
        </p:txBody>
      </p:sp>
    </p:spTree>
    <p:extLst>
      <p:ext uri="{BB962C8B-B14F-4D97-AF65-F5344CB8AC3E}">
        <p14:creationId xmlns:p14="http://schemas.microsoft.com/office/powerpoint/2010/main" val="3053154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D5B1F-9DA0-4ADB-AD3A-C28567CD5C81}"/>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Parthenogenesis</a:t>
            </a:r>
          </a:p>
        </p:txBody>
      </p:sp>
      <p:sp>
        <p:nvSpPr>
          <p:cNvPr id="3" name="Content Placeholder 2">
            <a:extLst>
              <a:ext uri="{FF2B5EF4-FFF2-40B4-BE49-F238E27FC236}">
                <a16:creationId xmlns:a16="http://schemas.microsoft.com/office/drawing/2014/main" id="{948CACB2-ED1B-41AC-8CC0-46472C40F2BF}"/>
              </a:ext>
            </a:extLst>
          </p:cNvPr>
          <p:cNvSpPr>
            <a:spLocks noGrp="1"/>
          </p:cNvSpPr>
          <p:nvPr>
            <p:ph idx="1"/>
          </p:nvPr>
        </p:nvSpPr>
        <p:spPr/>
        <p:txBody>
          <a:bodyPr>
            <a:normAutofit/>
          </a:bodyPr>
          <a:lstStyle/>
          <a:p>
            <a:r>
              <a:rPr lang="en-US" sz="2000" dirty="0">
                <a:latin typeface="Times New Roman" pitchFamily="18" charset="0"/>
                <a:cs typeface="Times New Roman" pitchFamily="18" charset="0"/>
              </a:rPr>
              <a:t>Parthenogenesis is the formation of an embryo directly from the female gamete or egg cell.</a:t>
            </a:r>
            <a:br>
              <a:rPr lang="en-US" sz="2000" dirty="0">
                <a:latin typeface="Times New Roman" pitchFamily="18" charset="0"/>
                <a:cs typeface="Times New Roman" pitchFamily="18" charset="0"/>
              </a:rPr>
            </a:br>
            <a:endParaRPr lang="en-US" sz="2000" dirty="0">
              <a:latin typeface="Times New Roman" pitchFamily="18" charset="0"/>
              <a:cs typeface="Times New Roman" pitchFamily="18" charset="0"/>
            </a:endParaRPr>
          </a:p>
          <a:p>
            <a:r>
              <a:rPr lang="en-US" sz="2000" dirty="0">
                <a:latin typeface="Times New Roman" pitchFamily="18" charset="0"/>
                <a:cs typeface="Times New Roman" pitchFamily="18" charset="0"/>
              </a:rPr>
              <a:t>Haploid parthenogenesis is found in Solanum nigrum (Brinjal).</a:t>
            </a:r>
            <a:endParaRPr lang="en-IN" sz="2000" dirty="0">
              <a:latin typeface="Times New Roman" pitchFamily="18" charset="0"/>
              <a:cs typeface="Times New Roman" pitchFamily="18" charset="0"/>
            </a:endParaRPr>
          </a:p>
        </p:txBody>
      </p:sp>
      <p:sp>
        <p:nvSpPr>
          <p:cNvPr id="5" name="Date Placeholder 4">
            <a:extLst>
              <a:ext uri="{FF2B5EF4-FFF2-40B4-BE49-F238E27FC236}">
                <a16:creationId xmlns:a16="http://schemas.microsoft.com/office/drawing/2014/main" id="{09B386FC-61BD-41A6-91A6-0B0B5C2FD94C}"/>
              </a:ext>
            </a:extLst>
          </p:cNvPr>
          <p:cNvSpPr>
            <a:spLocks noGrp="1"/>
          </p:cNvSpPr>
          <p:nvPr>
            <p:ph type="dt" sz="half" idx="10"/>
          </p:nvPr>
        </p:nvSpPr>
        <p:spPr/>
        <p:txBody>
          <a:bodyPr/>
          <a:lstStyle/>
          <a:p>
            <a:fld id="{393D514D-4F5C-485D-A0E0-6E66BF2B3C44}" type="datetime1">
              <a:rPr lang="en-US" smtClean="0"/>
              <a:t>12/24/2023</a:t>
            </a:fld>
            <a:endParaRPr lang="en-US"/>
          </a:p>
        </p:txBody>
      </p:sp>
      <p:sp>
        <p:nvSpPr>
          <p:cNvPr id="6" name="Footer Placeholder 5">
            <a:extLst>
              <a:ext uri="{FF2B5EF4-FFF2-40B4-BE49-F238E27FC236}">
                <a16:creationId xmlns:a16="http://schemas.microsoft.com/office/drawing/2014/main" id="{AD9DF593-E509-4FB5-BFEE-E5ADF67A3E64}"/>
              </a:ext>
            </a:extLst>
          </p:cNvPr>
          <p:cNvSpPr>
            <a:spLocks noGrp="1"/>
          </p:cNvSpPr>
          <p:nvPr>
            <p:ph type="ftr" sz="quarter" idx="11"/>
          </p:nvPr>
        </p:nvSpPr>
        <p:spPr/>
        <p:txBody>
          <a:bodyPr/>
          <a:lstStyle/>
          <a:p>
            <a:r>
              <a:rPr lang="en-IN"/>
              <a:t>STUDYBIO.IN</a:t>
            </a:r>
          </a:p>
        </p:txBody>
      </p:sp>
      <p:sp>
        <p:nvSpPr>
          <p:cNvPr id="7" name="Slide Number Placeholder 6">
            <a:extLst>
              <a:ext uri="{FF2B5EF4-FFF2-40B4-BE49-F238E27FC236}">
                <a16:creationId xmlns:a16="http://schemas.microsoft.com/office/drawing/2014/main" id="{98E5236F-9E21-4AC8-9103-5DDF6BE7F539}"/>
              </a:ext>
            </a:extLst>
          </p:cNvPr>
          <p:cNvSpPr>
            <a:spLocks noGrp="1"/>
          </p:cNvSpPr>
          <p:nvPr>
            <p:ph type="sldNum" sz="quarter" idx="12"/>
          </p:nvPr>
        </p:nvSpPr>
        <p:spPr/>
        <p:txBody>
          <a:bodyPr/>
          <a:lstStyle/>
          <a:p>
            <a:fld id="{BD266BE7-899D-4075-917F-DBDE33B6B692}" type="slidenum">
              <a:rPr lang="en-IN" smtClean="0"/>
              <a:t>18</a:t>
            </a:fld>
            <a:endParaRPr lang="en-IN"/>
          </a:p>
        </p:txBody>
      </p:sp>
    </p:spTree>
    <p:extLst>
      <p:ext uri="{BB962C8B-B14F-4D97-AF65-F5344CB8AC3E}">
        <p14:creationId xmlns:p14="http://schemas.microsoft.com/office/powerpoint/2010/main" val="567401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D5B1F-9DA0-4ADB-AD3A-C28567CD5C81}"/>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Polyembryony</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48CACB2-ED1B-41AC-8CC0-46472C40F2BF}"/>
              </a:ext>
            </a:extLst>
          </p:cNvPr>
          <p:cNvSpPr>
            <a:spLocks noGrp="1"/>
          </p:cNvSpPr>
          <p:nvPr>
            <p:ph idx="1"/>
          </p:nvPr>
        </p:nvSpPr>
        <p:spPr/>
        <p:txBody>
          <a:bodyPr>
            <a:normAutofit/>
          </a:bodyPr>
          <a:lstStyle/>
          <a:p>
            <a:pPr algn="l"/>
            <a:r>
              <a:rPr lang="en-US" sz="2000" dirty="0">
                <a:solidFill>
                  <a:schemeClr val="tx1"/>
                </a:solidFill>
                <a:latin typeface="Times New Roman" pitchFamily="18" charset="0"/>
                <a:cs typeface="Times New Roman" pitchFamily="18" charset="0"/>
              </a:rPr>
              <a:t>Some angiosperms produce more than one embryo in a seed. This is known as polyembryony. It was first noticed by </a:t>
            </a:r>
            <a:r>
              <a:rPr lang="en-US" sz="2000" dirty="0" err="1">
                <a:solidFill>
                  <a:schemeClr val="tx1"/>
                </a:solidFill>
                <a:latin typeface="Times New Roman" pitchFamily="18" charset="0"/>
                <a:cs typeface="Times New Roman" pitchFamily="18" charset="0"/>
              </a:rPr>
              <a:t>Lewenhoek</a:t>
            </a:r>
            <a:r>
              <a:rPr lang="en-US" sz="2000" dirty="0">
                <a:solidFill>
                  <a:schemeClr val="tx1"/>
                </a:solidFill>
                <a:latin typeface="Times New Roman" pitchFamily="18" charset="0"/>
                <a:cs typeface="Times New Roman" pitchFamily="18" charset="0"/>
              </a:rPr>
              <a:t> in seeds of oranges.</a:t>
            </a:r>
            <a:br>
              <a:rPr lang="en-US" sz="2000" dirty="0">
                <a:solidFill>
                  <a:schemeClr val="tx1"/>
                </a:solidFill>
                <a:latin typeface="Times New Roman" pitchFamily="18" charset="0"/>
                <a:cs typeface="Times New Roman" pitchFamily="18" charset="0"/>
              </a:rPr>
            </a:br>
            <a:r>
              <a:rPr lang="en-US" sz="2000" dirty="0">
                <a:solidFill>
                  <a:schemeClr val="tx1"/>
                </a:solidFill>
                <a:latin typeface="Times New Roman" pitchFamily="18" charset="0"/>
                <a:cs typeface="Times New Roman" pitchFamily="18" charset="0"/>
              </a:rPr>
              <a:t>Various types of polyembryony are:</a:t>
            </a:r>
            <a:br>
              <a:rPr lang="en-US" sz="2000" dirty="0">
                <a:solidFill>
                  <a:schemeClr val="tx1"/>
                </a:solidFill>
                <a:latin typeface="Times New Roman" pitchFamily="18" charset="0"/>
                <a:cs typeface="Times New Roman" pitchFamily="18" charset="0"/>
              </a:rPr>
            </a:br>
            <a:r>
              <a:rPr lang="en-US" sz="2000" dirty="0">
                <a:solidFill>
                  <a:schemeClr val="tx1"/>
                </a:solidFill>
                <a:latin typeface="Times New Roman" pitchFamily="18" charset="0"/>
                <a:cs typeface="Times New Roman" pitchFamily="18" charset="0"/>
              </a:rPr>
              <a:t>Cleavage- for example; </a:t>
            </a:r>
            <a:r>
              <a:rPr lang="en-US" sz="2000" i="1" dirty="0">
                <a:solidFill>
                  <a:schemeClr val="tx1"/>
                </a:solidFill>
                <a:latin typeface="Times New Roman" pitchFamily="18" charset="0"/>
                <a:cs typeface="Times New Roman" pitchFamily="18" charset="0"/>
              </a:rPr>
              <a:t>Nicotiana </a:t>
            </a:r>
            <a:r>
              <a:rPr lang="en-US" sz="2000" i="1" dirty="0" err="1">
                <a:solidFill>
                  <a:schemeClr val="tx1"/>
                </a:solidFill>
                <a:latin typeface="Times New Roman" pitchFamily="18" charset="0"/>
                <a:cs typeface="Times New Roman" pitchFamily="18" charset="0"/>
              </a:rPr>
              <a:t>rustica</a:t>
            </a:r>
            <a:endParaRPr lang="en-US" sz="2000" dirty="0">
              <a:solidFill>
                <a:schemeClr val="tx1"/>
              </a:solidFill>
              <a:latin typeface="Times New Roman" pitchFamily="18" charset="0"/>
              <a:cs typeface="Times New Roman" pitchFamily="18" charset="0"/>
            </a:endParaRPr>
          </a:p>
          <a:p>
            <a:pPr algn="l"/>
            <a:r>
              <a:rPr lang="en-US" sz="2000" dirty="0">
                <a:solidFill>
                  <a:schemeClr val="tx1"/>
                </a:solidFill>
                <a:latin typeface="Times New Roman" pitchFamily="18" charset="0"/>
                <a:cs typeface="Times New Roman" pitchFamily="18" charset="0"/>
              </a:rPr>
              <a:t>Embryos from cells of embryo sac other than egg- for example; </a:t>
            </a:r>
            <a:r>
              <a:rPr lang="en-US" sz="2000" i="1" dirty="0">
                <a:solidFill>
                  <a:schemeClr val="tx1"/>
                </a:solidFill>
                <a:latin typeface="Times New Roman" pitchFamily="18" charset="0"/>
                <a:cs typeface="Times New Roman" pitchFamily="18" charset="0"/>
              </a:rPr>
              <a:t>Argemone </a:t>
            </a:r>
            <a:r>
              <a:rPr lang="en-US" sz="2000" i="1" dirty="0" err="1">
                <a:solidFill>
                  <a:schemeClr val="tx1"/>
                </a:solidFill>
                <a:latin typeface="Times New Roman" pitchFamily="18" charset="0"/>
                <a:cs typeface="Times New Roman" pitchFamily="18" charset="0"/>
              </a:rPr>
              <a:t>mexicana</a:t>
            </a:r>
            <a:r>
              <a:rPr lang="en-US" sz="2000" dirty="0">
                <a:solidFill>
                  <a:schemeClr val="tx1"/>
                </a:solidFill>
                <a:latin typeface="Times New Roman" pitchFamily="18" charset="0"/>
                <a:cs typeface="Times New Roman" pitchFamily="18" charset="0"/>
              </a:rPr>
              <a:t> (dry nut).</a:t>
            </a:r>
          </a:p>
          <a:p>
            <a:pPr algn="l"/>
            <a:r>
              <a:rPr lang="en-US" sz="2000" dirty="0">
                <a:solidFill>
                  <a:schemeClr val="tx1"/>
                </a:solidFill>
                <a:latin typeface="Times New Roman" pitchFamily="18" charset="0"/>
                <a:cs typeface="Times New Roman" pitchFamily="18" charset="0"/>
              </a:rPr>
              <a:t>Embryo arises from cells outside embryo sac- for example; Citrus.</a:t>
            </a:r>
          </a:p>
          <a:p>
            <a:pPr algn="l"/>
            <a:r>
              <a:rPr lang="en-US" sz="2000" dirty="0">
                <a:solidFill>
                  <a:schemeClr val="tx1"/>
                </a:solidFill>
                <a:latin typeface="Times New Roman" pitchFamily="18" charset="0"/>
                <a:cs typeface="Times New Roman" pitchFamily="18" charset="0"/>
              </a:rPr>
              <a:t>Embryo from endosperm- for example; Alnus.</a:t>
            </a:r>
          </a:p>
          <a:p>
            <a:pPr algn="l"/>
            <a:r>
              <a:rPr lang="en-US" sz="2000" dirty="0">
                <a:solidFill>
                  <a:schemeClr val="tx1"/>
                </a:solidFill>
                <a:latin typeface="Times New Roman" pitchFamily="18" charset="0"/>
                <a:cs typeface="Times New Roman" pitchFamily="18" charset="0"/>
              </a:rPr>
              <a:t>Other examples are onion groundnut, mango etc.</a:t>
            </a:r>
          </a:p>
        </p:txBody>
      </p:sp>
      <p:sp>
        <p:nvSpPr>
          <p:cNvPr id="5" name="Date Placeholder 4">
            <a:extLst>
              <a:ext uri="{FF2B5EF4-FFF2-40B4-BE49-F238E27FC236}">
                <a16:creationId xmlns:a16="http://schemas.microsoft.com/office/drawing/2014/main" id="{DF8971FE-5B28-4FDF-A9E4-5EDBF0239A41}"/>
              </a:ext>
            </a:extLst>
          </p:cNvPr>
          <p:cNvSpPr>
            <a:spLocks noGrp="1"/>
          </p:cNvSpPr>
          <p:nvPr>
            <p:ph type="dt" sz="half" idx="10"/>
          </p:nvPr>
        </p:nvSpPr>
        <p:spPr/>
        <p:txBody>
          <a:bodyPr/>
          <a:lstStyle/>
          <a:p>
            <a:fld id="{A7397940-08CB-4C68-B43D-146477BDC714}" type="datetime1">
              <a:rPr lang="en-US" smtClean="0"/>
              <a:t>12/24/2023</a:t>
            </a:fld>
            <a:endParaRPr lang="en-US"/>
          </a:p>
        </p:txBody>
      </p:sp>
      <p:sp>
        <p:nvSpPr>
          <p:cNvPr id="6" name="Footer Placeholder 5">
            <a:extLst>
              <a:ext uri="{FF2B5EF4-FFF2-40B4-BE49-F238E27FC236}">
                <a16:creationId xmlns:a16="http://schemas.microsoft.com/office/drawing/2014/main" id="{52C23417-0AD6-44FE-AD9C-846CE43A5771}"/>
              </a:ext>
            </a:extLst>
          </p:cNvPr>
          <p:cNvSpPr>
            <a:spLocks noGrp="1"/>
          </p:cNvSpPr>
          <p:nvPr>
            <p:ph type="ftr" sz="quarter" idx="11"/>
          </p:nvPr>
        </p:nvSpPr>
        <p:spPr/>
        <p:txBody>
          <a:bodyPr/>
          <a:lstStyle/>
          <a:p>
            <a:r>
              <a:rPr lang="en-IN"/>
              <a:t>STUDYBIO.IN</a:t>
            </a:r>
          </a:p>
        </p:txBody>
      </p:sp>
      <p:sp>
        <p:nvSpPr>
          <p:cNvPr id="7" name="Slide Number Placeholder 6">
            <a:extLst>
              <a:ext uri="{FF2B5EF4-FFF2-40B4-BE49-F238E27FC236}">
                <a16:creationId xmlns:a16="http://schemas.microsoft.com/office/drawing/2014/main" id="{757FCD6B-B5B1-447C-B91E-1830D7C0BC08}"/>
              </a:ext>
            </a:extLst>
          </p:cNvPr>
          <p:cNvSpPr>
            <a:spLocks noGrp="1"/>
          </p:cNvSpPr>
          <p:nvPr>
            <p:ph type="sldNum" sz="quarter" idx="12"/>
          </p:nvPr>
        </p:nvSpPr>
        <p:spPr/>
        <p:txBody>
          <a:bodyPr/>
          <a:lstStyle/>
          <a:p>
            <a:fld id="{BD266BE7-899D-4075-917F-DBDE33B6B692}" type="slidenum">
              <a:rPr lang="en-IN" smtClean="0"/>
              <a:t>19</a:t>
            </a:fld>
            <a:endParaRPr lang="en-IN"/>
          </a:p>
        </p:txBody>
      </p:sp>
    </p:spTree>
    <p:extLst>
      <p:ext uri="{BB962C8B-B14F-4D97-AF65-F5344CB8AC3E}">
        <p14:creationId xmlns:p14="http://schemas.microsoft.com/office/powerpoint/2010/main" val="1144410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D5B1F-9DA0-4ADB-AD3A-C28567CD5C81}"/>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Apomixis</a:t>
            </a:r>
          </a:p>
        </p:txBody>
      </p:sp>
      <p:sp>
        <p:nvSpPr>
          <p:cNvPr id="3" name="Content Placeholder 2">
            <a:extLst>
              <a:ext uri="{FF2B5EF4-FFF2-40B4-BE49-F238E27FC236}">
                <a16:creationId xmlns:a16="http://schemas.microsoft.com/office/drawing/2014/main" id="{948CACB2-ED1B-41AC-8CC0-46472C40F2BF}"/>
              </a:ext>
            </a:extLst>
          </p:cNvPr>
          <p:cNvSpPr>
            <a:spLocks noGrp="1"/>
          </p:cNvSpPr>
          <p:nvPr>
            <p:ph idx="1"/>
          </p:nvPr>
        </p:nvSpPr>
        <p:spPr/>
        <p:txBody>
          <a:bodyPr>
            <a:normAutofit fontScale="85000" lnSpcReduction="10000"/>
          </a:bodyPr>
          <a:lstStyle/>
          <a:p>
            <a:pPr algn="l"/>
            <a:r>
              <a:rPr lang="en-US" sz="2000" dirty="0">
                <a:solidFill>
                  <a:schemeClr val="tx1"/>
                </a:solidFill>
                <a:latin typeface="Times New Roman" pitchFamily="18" charset="0"/>
                <a:cs typeface="Times New Roman" pitchFamily="18" charset="0"/>
              </a:rPr>
              <a:t>It is a form of asexual reproduction that mimics sexual reproduction but produces seeds without fertilization.</a:t>
            </a:r>
          </a:p>
          <a:p>
            <a:pPr algn="l"/>
            <a:r>
              <a:rPr lang="en-US" sz="2000" dirty="0">
                <a:solidFill>
                  <a:schemeClr val="tx1"/>
                </a:solidFill>
                <a:latin typeface="Times New Roman" pitchFamily="18" charset="0"/>
                <a:cs typeface="Times New Roman" pitchFamily="18" charset="0"/>
              </a:rPr>
              <a:t>It does not involve formation of zygote through the gametic fusion.</a:t>
            </a:r>
          </a:p>
          <a:p>
            <a:pPr algn="l"/>
            <a:r>
              <a:rPr lang="en-US" sz="2000" dirty="0">
                <a:solidFill>
                  <a:schemeClr val="tx1"/>
                </a:solidFill>
                <a:latin typeface="Times New Roman" pitchFamily="18" charset="0"/>
                <a:cs typeface="Times New Roman" pitchFamily="18" charset="0"/>
              </a:rPr>
              <a:t>It occurs in some species of Asteraceae and grasses.</a:t>
            </a:r>
          </a:p>
          <a:p>
            <a:pPr algn="l"/>
            <a:r>
              <a:rPr lang="en-US" sz="2000" dirty="0">
                <a:solidFill>
                  <a:schemeClr val="tx1"/>
                </a:solidFill>
                <a:latin typeface="Times New Roman" pitchFamily="18" charset="0"/>
                <a:cs typeface="Times New Roman" pitchFamily="18" charset="0"/>
              </a:rPr>
              <a:t>Apomictic seeds are viable seeds produced without pollination or sexual reproduction.</a:t>
            </a:r>
          </a:p>
          <a:p>
            <a:pPr algn="l"/>
            <a:r>
              <a:rPr lang="en-US" sz="2000" dirty="0">
                <a:solidFill>
                  <a:schemeClr val="tx1"/>
                </a:solidFill>
                <a:latin typeface="Times New Roman" pitchFamily="18" charset="0"/>
                <a:cs typeface="Times New Roman" pitchFamily="18" charset="0"/>
              </a:rPr>
              <a:t>These are produced from segments of fruits (Mango stem), male gametic content of pollen (Cyperus) and other vegetative parts.</a:t>
            </a:r>
          </a:p>
          <a:p>
            <a:pPr algn="l"/>
            <a:r>
              <a:rPr lang="en-US" sz="2000" dirty="0">
                <a:solidFill>
                  <a:schemeClr val="tx1"/>
                </a:solidFill>
                <a:latin typeface="Times New Roman" pitchFamily="18" charset="0"/>
                <a:cs typeface="Times New Roman" pitchFamily="18" charset="0"/>
              </a:rPr>
              <a:t>Apomixis is extensively used in the hybrid seed industry. As production of hybrid seeds is costly, so if hybrids are made into apomicts, there is no segregation of character in the hybrid progeny.</a:t>
            </a:r>
          </a:p>
          <a:p>
            <a:pPr algn="l"/>
            <a:r>
              <a:rPr lang="en-US" sz="2000" dirty="0">
                <a:solidFill>
                  <a:schemeClr val="tx1"/>
                </a:solidFill>
                <a:latin typeface="Times New Roman" pitchFamily="18" charset="0"/>
                <a:cs typeface="Times New Roman" pitchFamily="18" charset="0"/>
              </a:rPr>
              <a:t>Then the farmer need not buy hybrid seeds year after year and can use apomictic seeds to raise new crops every year.</a:t>
            </a:r>
          </a:p>
        </p:txBody>
      </p:sp>
      <p:sp>
        <p:nvSpPr>
          <p:cNvPr id="5" name="Date Placeholder 4">
            <a:extLst>
              <a:ext uri="{FF2B5EF4-FFF2-40B4-BE49-F238E27FC236}">
                <a16:creationId xmlns:a16="http://schemas.microsoft.com/office/drawing/2014/main" id="{BA80DD4D-256C-4B13-8505-E614A2B8E62D}"/>
              </a:ext>
            </a:extLst>
          </p:cNvPr>
          <p:cNvSpPr>
            <a:spLocks noGrp="1"/>
          </p:cNvSpPr>
          <p:nvPr>
            <p:ph type="dt" sz="half" idx="10"/>
          </p:nvPr>
        </p:nvSpPr>
        <p:spPr/>
        <p:txBody>
          <a:bodyPr/>
          <a:lstStyle/>
          <a:p>
            <a:fld id="{B2F52856-2E64-4C96-9FBC-E56E97BE573E}" type="datetime1">
              <a:rPr lang="en-US" smtClean="0"/>
              <a:t>12/24/2023</a:t>
            </a:fld>
            <a:endParaRPr lang="en-US"/>
          </a:p>
        </p:txBody>
      </p:sp>
      <p:sp>
        <p:nvSpPr>
          <p:cNvPr id="6" name="Footer Placeholder 5">
            <a:extLst>
              <a:ext uri="{FF2B5EF4-FFF2-40B4-BE49-F238E27FC236}">
                <a16:creationId xmlns:a16="http://schemas.microsoft.com/office/drawing/2014/main" id="{076D799C-F5A2-46AC-BF7E-4019053936CD}"/>
              </a:ext>
            </a:extLst>
          </p:cNvPr>
          <p:cNvSpPr>
            <a:spLocks noGrp="1"/>
          </p:cNvSpPr>
          <p:nvPr>
            <p:ph type="ftr" sz="quarter" idx="11"/>
          </p:nvPr>
        </p:nvSpPr>
        <p:spPr/>
        <p:txBody>
          <a:bodyPr/>
          <a:lstStyle/>
          <a:p>
            <a:r>
              <a:rPr lang="en-IN"/>
              <a:t>STUDYBIO.IN</a:t>
            </a:r>
          </a:p>
        </p:txBody>
      </p:sp>
      <p:sp>
        <p:nvSpPr>
          <p:cNvPr id="7" name="Slide Number Placeholder 6">
            <a:extLst>
              <a:ext uri="{FF2B5EF4-FFF2-40B4-BE49-F238E27FC236}">
                <a16:creationId xmlns:a16="http://schemas.microsoft.com/office/drawing/2014/main" id="{93E7A9B8-75CB-479F-9126-2F12FB914BE8}"/>
              </a:ext>
            </a:extLst>
          </p:cNvPr>
          <p:cNvSpPr>
            <a:spLocks noGrp="1"/>
          </p:cNvSpPr>
          <p:nvPr>
            <p:ph type="sldNum" sz="quarter" idx="12"/>
          </p:nvPr>
        </p:nvSpPr>
        <p:spPr/>
        <p:txBody>
          <a:bodyPr/>
          <a:lstStyle/>
          <a:p>
            <a:fld id="{BD266BE7-899D-4075-917F-DBDE33B6B692}" type="slidenum">
              <a:rPr lang="en-IN" smtClean="0"/>
              <a:t>20</a:t>
            </a:fld>
            <a:endParaRPr lang="en-IN"/>
          </a:p>
        </p:txBody>
      </p:sp>
    </p:spTree>
    <p:extLst>
      <p:ext uri="{BB962C8B-B14F-4D97-AF65-F5344CB8AC3E}">
        <p14:creationId xmlns:p14="http://schemas.microsoft.com/office/powerpoint/2010/main" val="17585104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D5B1F-9DA0-4ADB-AD3A-C28567CD5C81}"/>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Artificial hybridization:</a:t>
            </a:r>
          </a:p>
        </p:txBody>
      </p:sp>
      <p:sp>
        <p:nvSpPr>
          <p:cNvPr id="3" name="Content Placeholder 2">
            <a:extLst>
              <a:ext uri="{FF2B5EF4-FFF2-40B4-BE49-F238E27FC236}">
                <a16:creationId xmlns:a16="http://schemas.microsoft.com/office/drawing/2014/main" id="{948CACB2-ED1B-41AC-8CC0-46472C40F2BF}"/>
              </a:ext>
            </a:extLst>
          </p:cNvPr>
          <p:cNvSpPr>
            <a:spLocks noGrp="1"/>
          </p:cNvSpPr>
          <p:nvPr>
            <p:ph idx="1"/>
          </p:nvPr>
        </p:nvSpPr>
        <p:spPr/>
        <p:txBody>
          <a:bodyPr>
            <a:normAutofit fontScale="92500" lnSpcReduction="20000"/>
          </a:bodyPr>
          <a:lstStyle/>
          <a:p>
            <a:pPr marL="0" indent="0" algn="l">
              <a:buNone/>
            </a:pPr>
            <a:r>
              <a:rPr lang="en-US" sz="2000" dirty="0">
                <a:solidFill>
                  <a:schemeClr val="tx1"/>
                </a:solidFill>
                <a:latin typeface="Times New Roman" pitchFamily="18" charset="0"/>
                <a:cs typeface="Times New Roman" pitchFamily="18" charset="0"/>
              </a:rPr>
              <a:t>In this, crossing is made in such a way that only desired pollen grains are </a:t>
            </a:r>
            <a:r>
              <a:rPr lang="en-US" sz="2000" dirty="0" err="1">
                <a:solidFill>
                  <a:schemeClr val="tx1"/>
                </a:solidFill>
                <a:latin typeface="Times New Roman" pitchFamily="18" charset="0"/>
                <a:cs typeface="Times New Roman" pitchFamily="18" charset="0"/>
              </a:rPr>
              <a:t>utilised</a:t>
            </a:r>
            <a:r>
              <a:rPr lang="en-US" sz="2000" dirty="0">
                <a:solidFill>
                  <a:schemeClr val="tx1"/>
                </a:solidFill>
                <a:latin typeface="Times New Roman" pitchFamily="18" charset="0"/>
                <a:cs typeface="Times New Roman" pitchFamily="18" charset="0"/>
              </a:rPr>
              <a:t> for the process of pollination. The stigma is protected from contamination by unwanted Pollen.</a:t>
            </a:r>
            <a:br>
              <a:rPr lang="en-US" sz="2000" dirty="0">
                <a:solidFill>
                  <a:schemeClr val="tx1"/>
                </a:solidFill>
                <a:latin typeface="Times New Roman" pitchFamily="18" charset="0"/>
                <a:cs typeface="Times New Roman" pitchFamily="18" charset="0"/>
              </a:rPr>
            </a:br>
            <a:endParaRPr lang="en-US" sz="2000" dirty="0">
              <a:solidFill>
                <a:schemeClr val="tx1"/>
              </a:solidFill>
              <a:latin typeface="Times New Roman" pitchFamily="18" charset="0"/>
              <a:cs typeface="Times New Roman" pitchFamily="18" charset="0"/>
            </a:endParaRPr>
          </a:p>
          <a:p>
            <a:pPr marL="0" indent="0" algn="l">
              <a:buNone/>
            </a:pPr>
            <a:r>
              <a:rPr lang="en-US" sz="2000" b="1" dirty="0">
                <a:solidFill>
                  <a:schemeClr val="tx1"/>
                </a:solidFill>
                <a:latin typeface="Times New Roman" pitchFamily="18" charset="0"/>
                <a:cs typeface="Times New Roman" pitchFamily="18" charset="0"/>
              </a:rPr>
              <a:t>This is achieved by emasculation and bagging. </a:t>
            </a:r>
          </a:p>
          <a:p>
            <a:pPr algn="l"/>
            <a:r>
              <a:rPr lang="en-US" sz="2000" b="1" dirty="0">
                <a:solidFill>
                  <a:schemeClr val="tx1"/>
                </a:solidFill>
                <a:latin typeface="Times New Roman" pitchFamily="18" charset="0"/>
                <a:cs typeface="Times New Roman" pitchFamily="18" charset="0"/>
              </a:rPr>
              <a:t>Emasculation:</a:t>
            </a:r>
            <a:r>
              <a:rPr lang="en-US" sz="2000" dirty="0">
                <a:solidFill>
                  <a:schemeClr val="tx1"/>
                </a:solidFill>
                <a:latin typeface="Times New Roman" pitchFamily="18" charset="0"/>
                <a:cs typeface="Times New Roman" pitchFamily="18" charset="0"/>
              </a:rPr>
              <a:t> Removal of anthers from floral buds before the anther dehisces using a </a:t>
            </a:r>
            <a:r>
              <a:rPr lang="en-US" sz="2000" dirty="0" err="1">
                <a:solidFill>
                  <a:schemeClr val="tx1"/>
                </a:solidFill>
                <a:latin typeface="Times New Roman" pitchFamily="18" charset="0"/>
                <a:cs typeface="Times New Roman" pitchFamily="18" charset="0"/>
              </a:rPr>
              <a:t>forcep</a:t>
            </a:r>
            <a:r>
              <a:rPr lang="en-US" sz="2000" dirty="0">
                <a:solidFill>
                  <a:schemeClr val="tx1"/>
                </a:solidFill>
                <a:latin typeface="Times New Roman" pitchFamily="18" charset="0"/>
                <a:cs typeface="Times New Roman" pitchFamily="18" charset="0"/>
              </a:rPr>
              <a:t> is called emasculation.</a:t>
            </a:r>
            <a:br>
              <a:rPr lang="en-US" sz="2000" dirty="0">
                <a:solidFill>
                  <a:schemeClr val="tx1"/>
                </a:solidFill>
                <a:latin typeface="Times New Roman" pitchFamily="18" charset="0"/>
                <a:cs typeface="Times New Roman" pitchFamily="18" charset="0"/>
              </a:rPr>
            </a:br>
            <a:endParaRPr lang="en-US" sz="2000" dirty="0">
              <a:solidFill>
                <a:schemeClr val="tx1"/>
              </a:solidFill>
              <a:latin typeface="Times New Roman" pitchFamily="18" charset="0"/>
              <a:cs typeface="Times New Roman" pitchFamily="18" charset="0"/>
            </a:endParaRPr>
          </a:p>
          <a:p>
            <a:pPr algn="l"/>
            <a:r>
              <a:rPr lang="en-US" sz="2000" b="1" dirty="0">
                <a:solidFill>
                  <a:schemeClr val="tx1"/>
                </a:solidFill>
                <a:latin typeface="Times New Roman" pitchFamily="18" charset="0"/>
                <a:cs typeface="Times New Roman" pitchFamily="18" charset="0"/>
              </a:rPr>
              <a:t>Bagging:</a:t>
            </a:r>
            <a:r>
              <a:rPr lang="en-US" sz="2000" dirty="0">
                <a:solidFill>
                  <a:schemeClr val="tx1"/>
                </a:solidFill>
                <a:latin typeface="Times New Roman" pitchFamily="18" charset="0"/>
                <a:cs typeface="Times New Roman" pitchFamily="18" charset="0"/>
              </a:rPr>
              <a:t> When emasculated flowers are covered by bags of suitable size usually made up of butter paper to prevent contamination of its stigma with unwanted pollen is called bagging.</a:t>
            </a:r>
            <a:br>
              <a:rPr lang="en-US" sz="2000" dirty="0">
                <a:solidFill>
                  <a:schemeClr val="tx1"/>
                </a:solidFill>
                <a:latin typeface="Times New Roman" pitchFamily="18" charset="0"/>
                <a:cs typeface="Times New Roman" pitchFamily="18" charset="0"/>
              </a:rPr>
            </a:br>
            <a:r>
              <a:rPr lang="en-US" sz="2000" dirty="0">
                <a:solidFill>
                  <a:schemeClr val="tx1"/>
                </a:solidFill>
                <a:latin typeface="Times New Roman" pitchFamily="18" charset="0"/>
                <a:cs typeface="Times New Roman" pitchFamily="18" charset="0"/>
              </a:rPr>
              <a:t>After, pollen grains from desired male gamete are dusted on stigma and then the flowers are </a:t>
            </a:r>
            <a:r>
              <a:rPr lang="en-US" sz="2000" dirty="0" err="1">
                <a:solidFill>
                  <a:schemeClr val="tx1"/>
                </a:solidFill>
                <a:latin typeface="Times New Roman" pitchFamily="18" charset="0"/>
                <a:cs typeface="Times New Roman" pitchFamily="18" charset="0"/>
              </a:rPr>
              <a:t>rebagged</a:t>
            </a:r>
            <a:r>
              <a:rPr lang="en-US" sz="2000" dirty="0">
                <a:solidFill>
                  <a:schemeClr val="tx1"/>
                </a:solidFill>
                <a:latin typeface="Times New Roman" pitchFamily="18" charset="0"/>
                <a:cs typeface="Times New Roman" pitchFamily="18" charset="0"/>
              </a:rPr>
              <a:t>.</a:t>
            </a:r>
            <a:br>
              <a:rPr lang="en-US" sz="2000" dirty="0">
                <a:solidFill>
                  <a:schemeClr val="tx1"/>
                </a:solidFill>
                <a:latin typeface="Times New Roman" pitchFamily="18" charset="0"/>
                <a:cs typeface="Times New Roman" pitchFamily="18" charset="0"/>
              </a:rPr>
            </a:br>
            <a:endParaRPr lang="en-US" sz="2000" dirty="0">
              <a:solidFill>
                <a:schemeClr val="tx1"/>
              </a:solidFill>
              <a:latin typeface="Times New Roman" pitchFamily="18" charset="0"/>
              <a:cs typeface="Times New Roman" pitchFamily="18" charset="0"/>
            </a:endParaRPr>
          </a:p>
          <a:p>
            <a:pPr algn="l"/>
            <a:r>
              <a:rPr lang="en-US" sz="2000" dirty="0">
                <a:solidFill>
                  <a:schemeClr val="tx1"/>
                </a:solidFill>
                <a:latin typeface="Times New Roman" pitchFamily="18" charset="0"/>
                <a:cs typeface="Times New Roman" pitchFamily="18" charset="0"/>
              </a:rPr>
              <a:t>It is one of the major approach of the Crop program</a:t>
            </a:r>
          </a:p>
        </p:txBody>
      </p:sp>
      <p:sp>
        <p:nvSpPr>
          <p:cNvPr id="5" name="Date Placeholder 4">
            <a:extLst>
              <a:ext uri="{FF2B5EF4-FFF2-40B4-BE49-F238E27FC236}">
                <a16:creationId xmlns:a16="http://schemas.microsoft.com/office/drawing/2014/main" id="{BA00E893-17F0-4C81-84C4-DFD777F29B35}"/>
              </a:ext>
            </a:extLst>
          </p:cNvPr>
          <p:cNvSpPr>
            <a:spLocks noGrp="1"/>
          </p:cNvSpPr>
          <p:nvPr>
            <p:ph type="dt" sz="half" idx="10"/>
          </p:nvPr>
        </p:nvSpPr>
        <p:spPr/>
        <p:txBody>
          <a:bodyPr/>
          <a:lstStyle/>
          <a:p>
            <a:fld id="{5DBDB489-3554-42B3-AC38-EF502F1DD3C5}" type="datetime1">
              <a:rPr lang="en-US" smtClean="0"/>
              <a:t>12/24/2023</a:t>
            </a:fld>
            <a:endParaRPr lang="en-US"/>
          </a:p>
        </p:txBody>
      </p:sp>
      <p:sp>
        <p:nvSpPr>
          <p:cNvPr id="6" name="Footer Placeholder 5">
            <a:extLst>
              <a:ext uri="{FF2B5EF4-FFF2-40B4-BE49-F238E27FC236}">
                <a16:creationId xmlns:a16="http://schemas.microsoft.com/office/drawing/2014/main" id="{A416B7FF-9287-469C-85A9-2145F81E3673}"/>
              </a:ext>
            </a:extLst>
          </p:cNvPr>
          <p:cNvSpPr>
            <a:spLocks noGrp="1"/>
          </p:cNvSpPr>
          <p:nvPr>
            <p:ph type="ftr" sz="quarter" idx="11"/>
          </p:nvPr>
        </p:nvSpPr>
        <p:spPr/>
        <p:txBody>
          <a:bodyPr/>
          <a:lstStyle/>
          <a:p>
            <a:r>
              <a:rPr lang="en-IN"/>
              <a:t>STUDYBIO.IN</a:t>
            </a:r>
          </a:p>
        </p:txBody>
      </p:sp>
      <p:sp>
        <p:nvSpPr>
          <p:cNvPr id="7" name="Slide Number Placeholder 6">
            <a:extLst>
              <a:ext uri="{FF2B5EF4-FFF2-40B4-BE49-F238E27FC236}">
                <a16:creationId xmlns:a16="http://schemas.microsoft.com/office/drawing/2014/main" id="{1F8B1F60-AE8D-449D-BC4B-F59D0760AEBA}"/>
              </a:ext>
            </a:extLst>
          </p:cNvPr>
          <p:cNvSpPr>
            <a:spLocks noGrp="1"/>
          </p:cNvSpPr>
          <p:nvPr>
            <p:ph type="sldNum" sz="quarter" idx="12"/>
          </p:nvPr>
        </p:nvSpPr>
        <p:spPr/>
        <p:txBody>
          <a:bodyPr/>
          <a:lstStyle/>
          <a:p>
            <a:fld id="{BD266BE7-899D-4075-917F-DBDE33B6B692}" type="slidenum">
              <a:rPr lang="en-IN" smtClean="0"/>
              <a:t>21</a:t>
            </a:fld>
            <a:endParaRPr lang="en-IN"/>
          </a:p>
        </p:txBody>
      </p:sp>
    </p:spTree>
    <p:extLst>
      <p:ext uri="{BB962C8B-B14F-4D97-AF65-F5344CB8AC3E}">
        <p14:creationId xmlns:p14="http://schemas.microsoft.com/office/powerpoint/2010/main" val="1453014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D5B1F-9DA0-4ADB-AD3A-C28567CD5C81}"/>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Incompatibility:</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48CACB2-ED1B-41AC-8CC0-46472C40F2BF}"/>
              </a:ext>
            </a:extLst>
          </p:cNvPr>
          <p:cNvSpPr>
            <a:spLocks noGrp="1"/>
          </p:cNvSpPr>
          <p:nvPr>
            <p:ph idx="1"/>
          </p:nvPr>
        </p:nvSpPr>
        <p:spPr>
          <a:xfrm>
            <a:off x="833120" y="2038349"/>
            <a:ext cx="10771882" cy="3986213"/>
          </a:xfrm>
        </p:spPr>
        <p:txBody>
          <a:bodyPr>
            <a:normAutofit/>
          </a:bodyPr>
          <a:lstStyle/>
          <a:p>
            <a:pPr marL="0" indent="0" algn="l">
              <a:buNone/>
            </a:pPr>
            <a:r>
              <a:rPr lang="en-US" sz="2000" dirty="0">
                <a:solidFill>
                  <a:schemeClr val="tx1"/>
                </a:solidFill>
                <a:latin typeface="Times New Roman" pitchFamily="18" charset="0"/>
                <a:cs typeface="Times New Roman" pitchFamily="18" charset="0"/>
              </a:rPr>
              <a:t>It is the ability of functional male and female gametes to affect fertilization in particular combinations.</a:t>
            </a:r>
          </a:p>
          <a:p>
            <a:pPr algn="l"/>
            <a:r>
              <a:rPr lang="en-US" sz="2000" dirty="0">
                <a:solidFill>
                  <a:schemeClr val="tx1"/>
                </a:solidFill>
                <a:latin typeface="Times New Roman" pitchFamily="18" charset="0"/>
                <a:cs typeface="Times New Roman" pitchFamily="18" charset="0"/>
              </a:rPr>
              <a:t>It is the interior part of pollen pistil interaction.</a:t>
            </a:r>
          </a:p>
          <a:p>
            <a:pPr algn="l"/>
            <a:r>
              <a:rPr lang="en-US" sz="2000" dirty="0">
                <a:solidFill>
                  <a:schemeClr val="tx1"/>
                </a:solidFill>
                <a:latin typeface="Times New Roman" pitchFamily="18" charset="0"/>
                <a:cs typeface="Times New Roman" pitchFamily="18" charset="0"/>
              </a:rPr>
              <a:t>It is either interspecific or intraspecific.</a:t>
            </a:r>
          </a:p>
          <a:p>
            <a:pPr marL="0" indent="0" algn="l">
              <a:buNone/>
            </a:pPr>
            <a:r>
              <a:rPr lang="en-US" sz="2000" b="1" dirty="0">
                <a:solidFill>
                  <a:schemeClr val="tx1"/>
                </a:solidFill>
                <a:latin typeface="Times New Roman" pitchFamily="18" charset="0"/>
                <a:cs typeface="Times New Roman" pitchFamily="18" charset="0"/>
              </a:rPr>
              <a:t>Self incompatibility (intra- specific):</a:t>
            </a:r>
            <a:r>
              <a:rPr lang="en-US" sz="2000" dirty="0">
                <a:solidFill>
                  <a:schemeClr val="tx1"/>
                </a:solidFill>
                <a:latin typeface="Times New Roman" pitchFamily="18" charset="0"/>
                <a:cs typeface="Times New Roman" pitchFamily="18" charset="0"/>
              </a:rPr>
              <a:t> In this, fertilization is prevented between gametes which originate from the same individual and some other individual of the same species.</a:t>
            </a:r>
            <a:br>
              <a:rPr lang="en-US" sz="2000" dirty="0">
                <a:solidFill>
                  <a:schemeClr val="tx1"/>
                </a:solidFill>
                <a:latin typeface="Times New Roman" pitchFamily="18" charset="0"/>
                <a:cs typeface="Times New Roman" pitchFamily="18" charset="0"/>
              </a:rPr>
            </a:br>
            <a:r>
              <a:rPr lang="en-US" sz="2000" b="1" dirty="0">
                <a:solidFill>
                  <a:schemeClr val="tx1"/>
                </a:solidFill>
                <a:latin typeface="Times New Roman" pitchFamily="18" charset="0"/>
                <a:cs typeface="Times New Roman" pitchFamily="18" charset="0"/>
              </a:rPr>
              <a:t>Significance:</a:t>
            </a:r>
            <a:br>
              <a:rPr lang="en-US" sz="2000" dirty="0">
                <a:solidFill>
                  <a:schemeClr val="tx1"/>
                </a:solidFill>
                <a:latin typeface="Times New Roman" pitchFamily="18" charset="0"/>
                <a:cs typeface="Times New Roman" pitchFamily="18" charset="0"/>
              </a:rPr>
            </a:br>
            <a:r>
              <a:rPr lang="en-US" sz="2000" dirty="0">
                <a:solidFill>
                  <a:schemeClr val="tx1"/>
                </a:solidFill>
                <a:latin typeface="Times New Roman" pitchFamily="18" charset="0"/>
                <a:cs typeface="Times New Roman" pitchFamily="18" charset="0"/>
              </a:rPr>
              <a:t>It may be used in hybrid seed production.</a:t>
            </a:r>
          </a:p>
          <a:p>
            <a:pPr algn="l"/>
            <a:r>
              <a:rPr lang="en-US" sz="2000" dirty="0">
                <a:solidFill>
                  <a:schemeClr val="tx1"/>
                </a:solidFill>
                <a:latin typeface="Times New Roman" pitchFamily="18" charset="0"/>
                <a:cs typeface="Times New Roman" pitchFamily="18" charset="0"/>
              </a:rPr>
              <a:t>In nature, inbreeding and outbreeding of plants is regulated by self incompatibility.</a:t>
            </a:r>
            <a:endParaRPr lang="en-IN" sz="2000" dirty="0">
              <a:latin typeface="Times New Roman" pitchFamily="18" charset="0"/>
              <a:cs typeface="Times New Roman" pitchFamily="18" charset="0"/>
            </a:endParaRPr>
          </a:p>
        </p:txBody>
      </p:sp>
      <p:sp>
        <p:nvSpPr>
          <p:cNvPr id="5" name="Date Placeholder 4">
            <a:extLst>
              <a:ext uri="{FF2B5EF4-FFF2-40B4-BE49-F238E27FC236}">
                <a16:creationId xmlns:a16="http://schemas.microsoft.com/office/drawing/2014/main" id="{00F61CE8-5FF3-4B9C-A826-686ACA46B1AB}"/>
              </a:ext>
            </a:extLst>
          </p:cNvPr>
          <p:cNvSpPr>
            <a:spLocks noGrp="1"/>
          </p:cNvSpPr>
          <p:nvPr>
            <p:ph type="dt" sz="half" idx="10"/>
          </p:nvPr>
        </p:nvSpPr>
        <p:spPr/>
        <p:txBody>
          <a:bodyPr/>
          <a:lstStyle/>
          <a:p>
            <a:fld id="{B1BDEA66-308F-412F-B7F1-9550A0FD6272}" type="datetime1">
              <a:rPr lang="en-US" smtClean="0"/>
              <a:t>12/24/2023</a:t>
            </a:fld>
            <a:endParaRPr lang="en-US"/>
          </a:p>
        </p:txBody>
      </p:sp>
      <p:sp>
        <p:nvSpPr>
          <p:cNvPr id="6" name="Footer Placeholder 5">
            <a:extLst>
              <a:ext uri="{FF2B5EF4-FFF2-40B4-BE49-F238E27FC236}">
                <a16:creationId xmlns:a16="http://schemas.microsoft.com/office/drawing/2014/main" id="{51D35CD9-79B8-4C2F-8638-4D62035F4C4F}"/>
              </a:ext>
            </a:extLst>
          </p:cNvPr>
          <p:cNvSpPr>
            <a:spLocks noGrp="1"/>
          </p:cNvSpPr>
          <p:nvPr>
            <p:ph type="ftr" sz="quarter" idx="11"/>
          </p:nvPr>
        </p:nvSpPr>
        <p:spPr/>
        <p:txBody>
          <a:bodyPr/>
          <a:lstStyle/>
          <a:p>
            <a:r>
              <a:rPr lang="en-IN"/>
              <a:t>STUDYBIO.IN</a:t>
            </a:r>
          </a:p>
        </p:txBody>
      </p:sp>
      <p:sp>
        <p:nvSpPr>
          <p:cNvPr id="7" name="Slide Number Placeholder 6">
            <a:extLst>
              <a:ext uri="{FF2B5EF4-FFF2-40B4-BE49-F238E27FC236}">
                <a16:creationId xmlns:a16="http://schemas.microsoft.com/office/drawing/2014/main" id="{6A006DF4-0ADC-4784-8173-AE9D2AFEF8F4}"/>
              </a:ext>
            </a:extLst>
          </p:cNvPr>
          <p:cNvSpPr>
            <a:spLocks noGrp="1"/>
          </p:cNvSpPr>
          <p:nvPr>
            <p:ph type="sldNum" sz="quarter" idx="12"/>
          </p:nvPr>
        </p:nvSpPr>
        <p:spPr/>
        <p:txBody>
          <a:bodyPr/>
          <a:lstStyle/>
          <a:p>
            <a:fld id="{BD266BE7-899D-4075-917F-DBDE33B6B692}" type="slidenum">
              <a:rPr lang="en-IN" smtClean="0"/>
              <a:t>22</a:t>
            </a:fld>
            <a:endParaRPr lang="en-IN"/>
          </a:p>
        </p:txBody>
      </p:sp>
    </p:spTree>
    <p:extLst>
      <p:ext uri="{BB962C8B-B14F-4D97-AF65-F5344CB8AC3E}">
        <p14:creationId xmlns:p14="http://schemas.microsoft.com/office/powerpoint/2010/main" val="512333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Educational subjects 16x9">
  <a:themeElements>
    <a:clrScheme name="Education">
      <a:dk1>
        <a:srgbClr val="3C4743"/>
      </a:dk1>
      <a:lt1>
        <a:srgbClr val="E5E6DA"/>
      </a:lt1>
      <a:dk2>
        <a:srgbClr val="000000"/>
      </a:dk2>
      <a:lt2>
        <a:srgbClr val="FFFFFF"/>
      </a:lt2>
      <a:accent1>
        <a:srgbClr val="DDC237"/>
      </a:accent1>
      <a:accent2>
        <a:srgbClr val="94A43E"/>
      </a:accent2>
      <a:accent3>
        <a:srgbClr val="6488A3"/>
      </a:accent3>
      <a:accent4>
        <a:srgbClr val="926E8F"/>
      </a:accent4>
      <a:accent5>
        <a:srgbClr val="96A1AA"/>
      </a:accent5>
      <a:accent6>
        <a:srgbClr val="A99E8A"/>
      </a:accent6>
      <a:hlink>
        <a:srgbClr val="6488A3"/>
      </a:hlink>
      <a:folHlink>
        <a:srgbClr val="926E8F"/>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00001127.potx" id="{6B18C398-4F76-4BDC-B8A4-D02A96E0AA82}" vid="{FBF1AC64-E511-41D2-AA23-0E693E79CD77}"/>
    </a:ext>
  </a:extLst>
</a:theme>
</file>

<file path=ppt/theme/theme2.xml><?xml version="1.0" encoding="utf-8"?>
<a:theme xmlns:a="http://schemas.openxmlformats.org/drawingml/2006/main" name="Office Theme">
  <a:themeElements>
    <a:clrScheme name="Education">
      <a:dk1>
        <a:srgbClr val="3C4743"/>
      </a:dk1>
      <a:lt1>
        <a:srgbClr val="E5E6DA"/>
      </a:lt1>
      <a:dk2>
        <a:srgbClr val="000000"/>
      </a:dk2>
      <a:lt2>
        <a:srgbClr val="FFFFFF"/>
      </a:lt2>
      <a:accent1>
        <a:srgbClr val="DDC237"/>
      </a:accent1>
      <a:accent2>
        <a:srgbClr val="94A43E"/>
      </a:accent2>
      <a:accent3>
        <a:srgbClr val="6488A3"/>
      </a:accent3>
      <a:accent4>
        <a:srgbClr val="926E8F"/>
      </a:accent4>
      <a:accent5>
        <a:srgbClr val="96A1AA"/>
      </a:accent5>
      <a:accent6>
        <a:srgbClr val="A99E8A"/>
      </a:accent6>
      <a:hlink>
        <a:srgbClr val="6488A3"/>
      </a:hlink>
      <a:folHlink>
        <a:srgbClr val="926E8F"/>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Education">
      <a:dk1>
        <a:srgbClr val="3C4743"/>
      </a:dk1>
      <a:lt1>
        <a:srgbClr val="E5E6DA"/>
      </a:lt1>
      <a:dk2>
        <a:srgbClr val="000000"/>
      </a:dk2>
      <a:lt2>
        <a:srgbClr val="FFFFFF"/>
      </a:lt2>
      <a:accent1>
        <a:srgbClr val="DDC237"/>
      </a:accent1>
      <a:accent2>
        <a:srgbClr val="94A43E"/>
      </a:accent2>
      <a:accent3>
        <a:srgbClr val="6488A3"/>
      </a:accent3>
      <a:accent4>
        <a:srgbClr val="926E8F"/>
      </a:accent4>
      <a:accent5>
        <a:srgbClr val="96A1AA"/>
      </a:accent5>
      <a:accent6>
        <a:srgbClr val="A99E8A"/>
      </a:accent6>
      <a:hlink>
        <a:srgbClr val="6488A3"/>
      </a:hlink>
      <a:folHlink>
        <a:srgbClr val="926E8F"/>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Educational subjects presentation, chalkboard illustrations design (widescreen)</Template>
  <TotalTime>598</TotalTime>
  <Words>1471</Words>
  <Application>Microsoft Office PowerPoint</Application>
  <PresentationFormat>Widescreen</PresentationFormat>
  <Paragraphs>183</Paragraphs>
  <Slides>22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Calibri</vt:lpstr>
      <vt:lpstr>Times New Roman</vt:lpstr>
      <vt:lpstr>Wingdings</vt:lpstr>
      <vt:lpstr>Educational subjects 16x9</vt:lpstr>
      <vt:lpstr>SEXUAL REPRODUCTION IN FLOWERING PLANTS</vt:lpstr>
      <vt:lpstr>Double fertilization</vt:lpstr>
      <vt:lpstr>Double fertilization</vt:lpstr>
      <vt:lpstr>Post -fertilization events</vt:lpstr>
      <vt:lpstr>Development of Endosperm</vt:lpstr>
      <vt:lpstr>Development of Endosperm</vt:lpstr>
      <vt:lpstr>Development of embryo</vt:lpstr>
      <vt:lpstr>PowerPoint Presentation</vt:lpstr>
      <vt:lpstr>Differences between dicotyledonous and monocotyledonous embryo</vt:lpstr>
      <vt:lpstr>DIAGRAM OF MONOCOT &amp; DICOT EMBRYO</vt:lpstr>
      <vt:lpstr>SEED</vt:lpstr>
      <vt:lpstr>Advantage of seeds: In plants:</vt:lpstr>
      <vt:lpstr>CROSS SECTION OF SEED</vt:lpstr>
      <vt:lpstr>Development of fruits</vt:lpstr>
      <vt:lpstr>Types of Fruits:</vt:lpstr>
      <vt:lpstr>Types of Fruits:</vt:lpstr>
      <vt:lpstr>FALSE FRUIT</vt:lpstr>
      <vt:lpstr>Parthenogenesis</vt:lpstr>
      <vt:lpstr>Polyembryony</vt:lpstr>
      <vt:lpstr>Apomixis</vt:lpstr>
      <vt:lpstr>Artificial hybridization:</vt:lpstr>
      <vt:lpstr>Incompatibility: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sammar delhi</dc:creator>
  <cp:lastModifiedBy>samar4edu@gmail.com</cp:lastModifiedBy>
  <cp:revision>25</cp:revision>
  <dcterms:created xsi:type="dcterms:W3CDTF">2021-06-19T11:01:37Z</dcterms:created>
  <dcterms:modified xsi:type="dcterms:W3CDTF">2023-12-24T06:09:24Z</dcterms:modified>
</cp:coreProperties>
</file>