
<file path=[Content_Types].xml><?xml version="1.0" encoding="utf-8"?>
<Types xmlns="http://schemas.openxmlformats.org/package/2006/content-types">
  <Default Extension="1" ContentType="image/pn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19"/>
  </p:notesMasterIdLst>
  <p:sldIdLst>
    <p:sldId id="289" r:id="rId2"/>
    <p:sldId id="256" r:id="rId3"/>
    <p:sldId id="258" r:id="rId4"/>
    <p:sldId id="280" r:id="rId5"/>
    <p:sldId id="292" r:id="rId6"/>
    <p:sldId id="294" r:id="rId7"/>
    <p:sldId id="297" r:id="rId8"/>
    <p:sldId id="313" r:id="rId9"/>
    <p:sldId id="314" r:id="rId10"/>
    <p:sldId id="293" r:id="rId11"/>
    <p:sldId id="295" r:id="rId12"/>
    <p:sldId id="299" r:id="rId13"/>
    <p:sldId id="323" r:id="rId14"/>
    <p:sldId id="298" r:id="rId15"/>
    <p:sldId id="311" r:id="rId16"/>
    <p:sldId id="312" r:id="rId17"/>
    <p:sldId id="296" r:id="rId18"/>
  </p:sldIdLst>
  <p:sldSz cx="19010313" cy="10693400"/>
  <p:notesSz cx="7556500" cy="10693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4" userDrawn="1">
          <p15:clr>
            <a:srgbClr val="A4A3A4"/>
          </p15:clr>
        </p15:guide>
        <p15:guide id="2" pos="6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CC"/>
    <a:srgbClr val="FFFF00"/>
    <a:srgbClr val="0066FF"/>
    <a:srgbClr val="FFFFCC"/>
    <a:srgbClr val="CCFFFF"/>
    <a:srgbClr val="CCFF99"/>
    <a:srgbClr val="FF9999"/>
    <a:srgbClr val="009EF3"/>
    <a:srgbClr val="FFA100"/>
    <a:srgbClr val="FFB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varScale="1">
        <p:scale>
          <a:sx n="41" d="100"/>
          <a:sy n="41" d="100"/>
        </p:scale>
        <p:origin x="748" y="28"/>
      </p:cViewPr>
      <p:guideLst>
        <p:guide orient="horz" pos="344"/>
        <p:guide pos="61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image" Target="../media/image7.png"/></Relationships>
</file>

<file path=ppt/diagrams/_rels/data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image" Target="../media/image7.png"/></Relationships>
</file>

<file path=ppt/diagrams/_rels/drawing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31BE7B-0BC1-458B-8684-18FB9A4A8B6C}" type="doc">
      <dgm:prSet loTypeId="urn:microsoft.com/office/officeart/2008/layout/HexagonCluster" loCatId="picture" qsTypeId="urn:microsoft.com/office/officeart/2005/8/quickstyle/simple1" qsCatId="simple" csTypeId="urn:microsoft.com/office/officeart/2005/8/colors/colorful4" csCatId="colorful" phldr="1"/>
      <dgm:spPr/>
      <dgm:t>
        <a:bodyPr/>
        <a:lstStyle/>
        <a:p>
          <a:endParaRPr lang="en-IN"/>
        </a:p>
      </dgm:t>
    </dgm:pt>
    <dgm:pt modelId="{A883E67A-D1B3-4A32-AA99-4C85A9C6D1E0}">
      <dgm:prSet phldrT="[Text]"/>
      <dgm:spPr/>
      <dgm:t>
        <a:bodyPr/>
        <a:lstStyle/>
        <a:p>
          <a:r>
            <a:rPr lang="en-US" b="1" i="0" u="sng" dirty="0">
              <a:solidFill>
                <a:srgbClr val="002060"/>
              </a:solidFill>
              <a:effectLst/>
              <a:latin typeface="Times New Roman" panose="02020603050405020304" pitchFamily="18" charset="0"/>
              <a:cs typeface="Times New Roman" panose="02020603050405020304" pitchFamily="18" charset="0"/>
            </a:rPr>
            <a:t>Sclerenchyma</a:t>
          </a:r>
          <a:endParaRPr lang="en-IN" dirty="0"/>
        </a:p>
      </dgm:t>
    </dgm:pt>
    <dgm:pt modelId="{C7FC52DC-4443-4AA1-87F6-CFCCFB510837}" type="parTrans" cxnId="{7FD8E379-37B3-4A59-801E-D49E133341E8}">
      <dgm:prSet/>
      <dgm:spPr/>
      <dgm:t>
        <a:bodyPr/>
        <a:lstStyle/>
        <a:p>
          <a:endParaRPr lang="en-IN"/>
        </a:p>
      </dgm:t>
    </dgm:pt>
    <dgm:pt modelId="{C78EA038-734D-404B-B5E0-87466353D26F}" type="sibTrans" cxnId="{7FD8E379-37B3-4A59-801E-D49E133341E8}">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8000" r="-8000"/>
          </a:stretch>
        </a:blipFill>
      </dgm:spPr>
      <dgm:t>
        <a:bodyPr/>
        <a:lstStyle/>
        <a:p>
          <a:endParaRPr lang="en-IN"/>
        </a:p>
      </dgm:t>
    </dgm:pt>
    <dgm:pt modelId="{C2799FAB-0580-433A-ABE6-7E60B9E08E4D}">
      <dgm:prSet phldrT="[Text]"/>
      <dgm:spPr/>
      <dgm:t>
        <a:bodyPr/>
        <a:lstStyle/>
        <a:p>
          <a:r>
            <a:rPr lang="en-US" b="1" i="0" u="sng" dirty="0">
              <a:solidFill>
                <a:srgbClr val="002060"/>
              </a:solidFill>
              <a:effectLst/>
              <a:latin typeface="Times New Roman" panose="02020603050405020304" pitchFamily="18" charset="0"/>
              <a:cs typeface="Times New Roman" panose="02020603050405020304" pitchFamily="18" charset="0"/>
            </a:rPr>
            <a:t>Collenchyma</a:t>
          </a:r>
          <a:endParaRPr lang="en-IN" dirty="0"/>
        </a:p>
      </dgm:t>
    </dgm:pt>
    <dgm:pt modelId="{45D0E50D-A8BB-4D6A-B31A-CC6F7AC2AA65}" type="parTrans" cxnId="{8D8B95FA-A5D4-444B-A498-33E524443B3F}">
      <dgm:prSet/>
      <dgm:spPr/>
      <dgm:t>
        <a:bodyPr/>
        <a:lstStyle/>
        <a:p>
          <a:endParaRPr lang="en-IN"/>
        </a:p>
      </dgm:t>
    </dgm:pt>
    <dgm:pt modelId="{FA1742D5-F3F3-4008-A12A-611FB5B1B2F5}" type="sibTrans" cxnId="{8D8B95FA-A5D4-444B-A498-33E524443B3F}">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26000" r="-26000"/>
          </a:stretch>
        </a:blipFill>
      </dgm:spPr>
      <dgm:t>
        <a:bodyPr/>
        <a:lstStyle/>
        <a:p>
          <a:endParaRPr lang="en-IN"/>
        </a:p>
      </dgm:t>
    </dgm:pt>
    <dgm:pt modelId="{B6002778-3820-4AAE-9B9B-5C0597653F56}">
      <dgm:prSet phldrT="[Text]"/>
      <dgm:spPr/>
      <dgm:t>
        <a:bodyPr/>
        <a:lstStyle/>
        <a:p>
          <a:r>
            <a:rPr lang="en-US" b="1" i="0" u="sng" dirty="0">
              <a:solidFill>
                <a:srgbClr val="002060"/>
              </a:solidFill>
              <a:effectLst/>
              <a:latin typeface="Times New Roman" panose="02020603050405020304" pitchFamily="18" charset="0"/>
              <a:cs typeface="Times New Roman" panose="02020603050405020304" pitchFamily="18" charset="0"/>
            </a:rPr>
            <a:t>Parenchyma</a:t>
          </a:r>
          <a:endParaRPr lang="en-IN" dirty="0"/>
        </a:p>
      </dgm:t>
    </dgm:pt>
    <dgm:pt modelId="{01EFA2B8-08E4-458D-A68F-7208FE21F73F}" type="parTrans" cxnId="{58FCD7D6-C0DE-475B-A514-C15716401C77}">
      <dgm:prSet/>
      <dgm:spPr/>
      <dgm:t>
        <a:bodyPr/>
        <a:lstStyle/>
        <a:p>
          <a:endParaRPr lang="en-IN"/>
        </a:p>
      </dgm:t>
    </dgm:pt>
    <dgm:pt modelId="{C52726BB-1CC8-4579-9550-09D01A2369F1}" type="sibTrans" cxnId="{58FCD7D6-C0DE-475B-A514-C15716401C77}">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dgm:spPr>
      <dgm:t>
        <a:bodyPr/>
        <a:lstStyle/>
        <a:p>
          <a:endParaRPr lang="en-IN"/>
        </a:p>
      </dgm:t>
    </dgm:pt>
    <dgm:pt modelId="{0118AFB0-63CE-46CF-8973-AF8E6920DA0A}" type="pres">
      <dgm:prSet presAssocID="{5431BE7B-0BC1-458B-8684-18FB9A4A8B6C}" presName="Name0" presStyleCnt="0">
        <dgm:presLayoutVars>
          <dgm:chMax val="21"/>
          <dgm:chPref val="21"/>
        </dgm:presLayoutVars>
      </dgm:prSet>
      <dgm:spPr/>
    </dgm:pt>
    <dgm:pt modelId="{4AD84EAA-A84B-4FEA-B55C-EF4F8013AAC2}" type="pres">
      <dgm:prSet presAssocID="{A883E67A-D1B3-4A32-AA99-4C85A9C6D1E0}" presName="text1" presStyleCnt="0"/>
      <dgm:spPr/>
    </dgm:pt>
    <dgm:pt modelId="{99648AC5-0AB6-4F5C-9A2B-3A52688052F2}" type="pres">
      <dgm:prSet presAssocID="{A883E67A-D1B3-4A32-AA99-4C85A9C6D1E0}" presName="textRepeatNode" presStyleLbl="alignNode1" presStyleIdx="0" presStyleCnt="3">
        <dgm:presLayoutVars>
          <dgm:chMax val="0"/>
          <dgm:chPref val="0"/>
          <dgm:bulletEnabled val="1"/>
        </dgm:presLayoutVars>
      </dgm:prSet>
      <dgm:spPr/>
    </dgm:pt>
    <dgm:pt modelId="{A29E8E11-3766-43E2-B6D3-B97DFD98ECE1}" type="pres">
      <dgm:prSet presAssocID="{A883E67A-D1B3-4A32-AA99-4C85A9C6D1E0}" presName="textaccent1" presStyleCnt="0"/>
      <dgm:spPr/>
    </dgm:pt>
    <dgm:pt modelId="{C3335A41-C70A-41A1-BA29-25F22FB0006D}" type="pres">
      <dgm:prSet presAssocID="{A883E67A-D1B3-4A32-AA99-4C85A9C6D1E0}" presName="accentRepeatNode" presStyleLbl="solidAlignAcc1" presStyleIdx="0" presStyleCnt="6"/>
      <dgm:spPr/>
    </dgm:pt>
    <dgm:pt modelId="{E95FE18B-A43A-4025-92EA-324BFF3730FA}" type="pres">
      <dgm:prSet presAssocID="{C78EA038-734D-404B-B5E0-87466353D26F}" presName="image1" presStyleCnt="0"/>
      <dgm:spPr/>
    </dgm:pt>
    <dgm:pt modelId="{8B612AEB-2749-49BF-9D32-ADAECE17877A}" type="pres">
      <dgm:prSet presAssocID="{C78EA038-734D-404B-B5E0-87466353D26F}" presName="imageRepeatNode" presStyleLbl="alignAcc1" presStyleIdx="0" presStyleCnt="3"/>
      <dgm:spPr/>
    </dgm:pt>
    <dgm:pt modelId="{9DBCBE04-6186-4ADA-92CF-E65A62F59588}" type="pres">
      <dgm:prSet presAssocID="{C78EA038-734D-404B-B5E0-87466353D26F}" presName="imageaccent1" presStyleCnt="0"/>
      <dgm:spPr/>
    </dgm:pt>
    <dgm:pt modelId="{4B28B6CC-BBB1-40B7-AD51-EA498C7B1A30}" type="pres">
      <dgm:prSet presAssocID="{C78EA038-734D-404B-B5E0-87466353D26F}" presName="accentRepeatNode" presStyleLbl="solidAlignAcc1" presStyleIdx="1" presStyleCnt="6"/>
      <dgm:spPr/>
    </dgm:pt>
    <dgm:pt modelId="{E28CAF1C-2830-49EC-871E-384262202AFA}" type="pres">
      <dgm:prSet presAssocID="{C2799FAB-0580-433A-ABE6-7E60B9E08E4D}" presName="text2" presStyleCnt="0"/>
      <dgm:spPr/>
    </dgm:pt>
    <dgm:pt modelId="{824630F4-1BB2-4441-8DB1-74657F0E81EF}" type="pres">
      <dgm:prSet presAssocID="{C2799FAB-0580-433A-ABE6-7E60B9E08E4D}" presName="textRepeatNode" presStyleLbl="alignNode1" presStyleIdx="1" presStyleCnt="3">
        <dgm:presLayoutVars>
          <dgm:chMax val="0"/>
          <dgm:chPref val="0"/>
          <dgm:bulletEnabled val="1"/>
        </dgm:presLayoutVars>
      </dgm:prSet>
      <dgm:spPr/>
    </dgm:pt>
    <dgm:pt modelId="{B3008791-A79A-4F44-83A1-06EB8E176DA6}" type="pres">
      <dgm:prSet presAssocID="{C2799FAB-0580-433A-ABE6-7E60B9E08E4D}" presName="textaccent2" presStyleCnt="0"/>
      <dgm:spPr/>
    </dgm:pt>
    <dgm:pt modelId="{A25F54E1-135C-4769-88D8-7EE8E1AEB54F}" type="pres">
      <dgm:prSet presAssocID="{C2799FAB-0580-433A-ABE6-7E60B9E08E4D}" presName="accentRepeatNode" presStyleLbl="solidAlignAcc1" presStyleIdx="2" presStyleCnt="6"/>
      <dgm:spPr/>
    </dgm:pt>
    <dgm:pt modelId="{8118419F-3443-40FD-BF0D-4A72AC715FB3}" type="pres">
      <dgm:prSet presAssocID="{FA1742D5-F3F3-4008-A12A-611FB5B1B2F5}" presName="image2" presStyleCnt="0"/>
      <dgm:spPr/>
    </dgm:pt>
    <dgm:pt modelId="{FCD38CEB-9750-4E84-83F6-7461F0C71D2D}" type="pres">
      <dgm:prSet presAssocID="{FA1742D5-F3F3-4008-A12A-611FB5B1B2F5}" presName="imageRepeatNode" presStyleLbl="alignAcc1" presStyleIdx="1" presStyleCnt="3"/>
      <dgm:spPr/>
    </dgm:pt>
    <dgm:pt modelId="{8F2E690E-5D91-49E1-9EAB-6D45AFC110F9}" type="pres">
      <dgm:prSet presAssocID="{FA1742D5-F3F3-4008-A12A-611FB5B1B2F5}" presName="imageaccent2" presStyleCnt="0"/>
      <dgm:spPr/>
    </dgm:pt>
    <dgm:pt modelId="{86959342-E83D-4970-BB08-DE5F78B46039}" type="pres">
      <dgm:prSet presAssocID="{FA1742D5-F3F3-4008-A12A-611FB5B1B2F5}" presName="accentRepeatNode" presStyleLbl="solidAlignAcc1" presStyleIdx="3" presStyleCnt="6"/>
      <dgm:spPr/>
    </dgm:pt>
    <dgm:pt modelId="{C5003460-3053-40A0-A38D-C2802795C7C2}" type="pres">
      <dgm:prSet presAssocID="{B6002778-3820-4AAE-9B9B-5C0597653F56}" presName="text3" presStyleCnt="0"/>
      <dgm:spPr/>
    </dgm:pt>
    <dgm:pt modelId="{48140C94-536A-4E0A-BEC6-F6715D9D9E9F}" type="pres">
      <dgm:prSet presAssocID="{B6002778-3820-4AAE-9B9B-5C0597653F56}" presName="textRepeatNode" presStyleLbl="alignNode1" presStyleIdx="2" presStyleCnt="3">
        <dgm:presLayoutVars>
          <dgm:chMax val="0"/>
          <dgm:chPref val="0"/>
          <dgm:bulletEnabled val="1"/>
        </dgm:presLayoutVars>
      </dgm:prSet>
      <dgm:spPr/>
    </dgm:pt>
    <dgm:pt modelId="{252C1266-ADA4-4962-9891-45881834BE30}" type="pres">
      <dgm:prSet presAssocID="{B6002778-3820-4AAE-9B9B-5C0597653F56}" presName="textaccent3" presStyleCnt="0"/>
      <dgm:spPr/>
    </dgm:pt>
    <dgm:pt modelId="{7B9AF9B9-E4B9-4895-B9A0-D38942075563}" type="pres">
      <dgm:prSet presAssocID="{B6002778-3820-4AAE-9B9B-5C0597653F56}" presName="accentRepeatNode" presStyleLbl="solidAlignAcc1" presStyleIdx="4" presStyleCnt="6"/>
      <dgm:spPr/>
    </dgm:pt>
    <dgm:pt modelId="{48FE131A-99CC-491E-B46C-E188E37C986B}" type="pres">
      <dgm:prSet presAssocID="{C52726BB-1CC8-4579-9550-09D01A2369F1}" presName="image3" presStyleCnt="0"/>
      <dgm:spPr/>
    </dgm:pt>
    <dgm:pt modelId="{C5CA166A-97F5-4E15-8469-76AA0B0DC343}" type="pres">
      <dgm:prSet presAssocID="{C52726BB-1CC8-4579-9550-09D01A2369F1}" presName="imageRepeatNode" presStyleLbl="alignAcc1" presStyleIdx="2" presStyleCnt="3"/>
      <dgm:spPr/>
    </dgm:pt>
    <dgm:pt modelId="{3153AD55-1C70-4CBB-B5A8-8D8190B1C737}" type="pres">
      <dgm:prSet presAssocID="{C52726BB-1CC8-4579-9550-09D01A2369F1}" presName="imageaccent3" presStyleCnt="0"/>
      <dgm:spPr/>
    </dgm:pt>
    <dgm:pt modelId="{D219766B-69D0-4B2D-96DC-E5514670AA97}" type="pres">
      <dgm:prSet presAssocID="{C52726BB-1CC8-4579-9550-09D01A2369F1}" presName="accentRepeatNode" presStyleLbl="solidAlignAcc1" presStyleIdx="5" presStyleCnt="6"/>
      <dgm:spPr/>
    </dgm:pt>
  </dgm:ptLst>
  <dgm:cxnLst>
    <dgm:cxn modelId="{C3959C0B-5BE6-4EBA-BF0A-C764BCD1F77A}" type="presOf" srcId="{5431BE7B-0BC1-458B-8684-18FB9A4A8B6C}" destId="{0118AFB0-63CE-46CF-8973-AF8E6920DA0A}" srcOrd="0" destOrd="0" presId="urn:microsoft.com/office/officeart/2008/layout/HexagonCluster"/>
    <dgm:cxn modelId="{43539010-F7D8-44B1-A78A-FDB385A41207}" type="presOf" srcId="{C2799FAB-0580-433A-ABE6-7E60B9E08E4D}" destId="{824630F4-1BB2-4441-8DB1-74657F0E81EF}" srcOrd="0" destOrd="0" presId="urn:microsoft.com/office/officeart/2008/layout/HexagonCluster"/>
    <dgm:cxn modelId="{80372523-9896-44F3-8817-05D4C7CCE971}" type="presOf" srcId="{C52726BB-1CC8-4579-9550-09D01A2369F1}" destId="{C5CA166A-97F5-4E15-8469-76AA0B0DC343}" srcOrd="0" destOrd="0" presId="urn:microsoft.com/office/officeart/2008/layout/HexagonCluster"/>
    <dgm:cxn modelId="{23CA4334-880D-4DE9-928B-C73BF8EF2661}" type="presOf" srcId="{C78EA038-734D-404B-B5E0-87466353D26F}" destId="{8B612AEB-2749-49BF-9D32-ADAECE17877A}" srcOrd="0" destOrd="0" presId="urn:microsoft.com/office/officeart/2008/layout/HexagonCluster"/>
    <dgm:cxn modelId="{CC66726A-2321-4D46-ADC8-28EDC6255BCA}" type="presOf" srcId="{B6002778-3820-4AAE-9B9B-5C0597653F56}" destId="{48140C94-536A-4E0A-BEC6-F6715D9D9E9F}" srcOrd="0" destOrd="0" presId="urn:microsoft.com/office/officeart/2008/layout/HexagonCluster"/>
    <dgm:cxn modelId="{0261134D-532E-4A2A-9B4D-772679BD30B1}" type="presOf" srcId="{A883E67A-D1B3-4A32-AA99-4C85A9C6D1E0}" destId="{99648AC5-0AB6-4F5C-9A2B-3A52688052F2}" srcOrd="0" destOrd="0" presId="urn:microsoft.com/office/officeart/2008/layout/HexagonCluster"/>
    <dgm:cxn modelId="{7FD8E379-37B3-4A59-801E-D49E133341E8}" srcId="{5431BE7B-0BC1-458B-8684-18FB9A4A8B6C}" destId="{A883E67A-D1B3-4A32-AA99-4C85A9C6D1E0}" srcOrd="0" destOrd="0" parTransId="{C7FC52DC-4443-4AA1-87F6-CFCCFB510837}" sibTransId="{C78EA038-734D-404B-B5E0-87466353D26F}"/>
    <dgm:cxn modelId="{8FF6278C-D259-4227-892A-4CBFD3F0A911}" type="presOf" srcId="{FA1742D5-F3F3-4008-A12A-611FB5B1B2F5}" destId="{FCD38CEB-9750-4E84-83F6-7461F0C71D2D}" srcOrd="0" destOrd="0" presId="urn:microsoft.com/office/officeart/2008/layout/HexagonCluster"/>
    <dgm:cxn modelId="{58FCD7D6-C0DE-475B-A514-C15716401C77}" srcId="{5431BE7B-0BC1-458B-8684-18FB9A4A8B6C}" destId="{B6002778-3820-4AAE-9B9B-5C0597653F56}" srcOrd="2" destOrd="0" parTransId="{01EFA2B8-08E4-458D-A68F-7208FE21F73F}" sibTransId="{C52726BB-1CC8-4579-9550-09D01A2369F1}"/>
    <dgm:cxn modelId="{8D8B95FA-A5D4-444B-A498-33E524443B3F}" srcId="{5431BE7B-0BC1-458B-8684-18FB9A4A8B6C}" destId="{C2799FAB-0580-433A-ABE6-7E60B9E08E4D}" srcOrd="1" destOrd="0" parTransId="{45D0E50D-A8BB-4D6A-B31A-CC6F7AC2AA65}" sibTransId="{FA1742D5-F3F3-4008-A12A-611FB5B1B2F5}"/>
    <dgm:cxn modelId="{CB6577E1-8D7D-472D-92D9-7F65397C09C9}" type="presParOf" srcId="{0118AFB0-63CE-46CF-8973-AF8E6920DA0A}" destId="{4AD84EAA-A84B-4FEA-B55C-EF4F8013AAC2}" srcOrd="0" destOrd="0" presId="urn:microsoft.com/office/officeart/2008/layout/HexagonCluster"/>
    <dgm:cxn modelId="{28C68243-5FD2-481D-AF26-9745D4775A3D}" type="presParOf" srcId="{4AD84EAA-A84B-4FEA-B55C-EF4F8013AAC2}" destId="{99648AC5-0AB6-4F5C-9A2B-3A52688052F2}" srcOrd="0" destOrd="0" presId="urn:microsoft.com/office/officeart/2008/layout/HexagonCluster"/>
    <dgm:cxn modelId="{B220A201-7711-4034-B6AA-FEBFF43BF390}" type="presParOf" srcId="{0118AFB0-63CE-46CF-8973-AF8E6920DA0A}" destId="{A29E8E11-3766-43E2-B6D3-B97DFD98ECE1}" srcOrd="1" destOrd="0" presId="urn:microsoft.com/office/officeart/2008/layout/HexagonCluster"/>
    <dgm:cxn modelId="{A3714B99-E3FE-46FC-811E-72B618888C23}" type="presParOf" srcId="{A29E8E11-3766-43E2-B6D3-B97DFD98ECE1}" destId="{C3335A41-C70A-41A1-BA29-25F22FB0006D}" srcOrd="0" destOrd="0" presId="urn:microsoft.com/office/officeart/2008/layout/HexagonCluster"/>
    <dgm:cxn modelId="{2483D1C9-03BB-493C-A8F7-5F886F36CF16}" type="presParOf" srcId="{0118AFB0-63CE-46CF-8973-AF8E6920DA0A}" destId="{E95FE18B-A43A-4025-92EA-324BFF3730FA}" srcOrd="2" destOrd="0" presId="urn:microsoft.com/office/officeart/2008/layout/HexagonCluster"/>
    <dgm:cxn modelId="{75EDE06A-1D6A-4A8D-8D1B-04D84DFAD717}" type="presParOf" srcId="{E95FE18B-A43A-4025-92EA-324BFF3730FA}" destId="{8B612AEB-2749-49BF-9D32-ADAECE17877A}" srcOrd="0" destOrd="0" presId="urn:microsoft.com/office/officeart/2008/layout/HexagonCluster"/>
    <dgm:cxn modelId="{5DEC2180-AC6B-4D78-9E22-D403C9C5BD0B}" type="presParOf" srcId="{0118AFB0-63CE-46CF-8973-AF8E6920DA0A}" destId="{9DBCBE04-6186-4ADA-92CF-E65A62F59588}" srcOrd="3" destOrd="0" presId="urn:microsoft.com/office/officeart/2008/layout/HexagonCluster"/>
    <dgm:cxn modelId="{A9EAA13A-A28A-4E64-ADE1-0624411723C9}" type="presParOf" srcId="{9DBCBE04-6186-4ADA-92CF-E65A62F59588}" destId="{4B28B6CC-BBB1-40B7-AD51-EA498C7B1A30}" srcOrd="0" destOrd="0" presId="urn:microsoft.com/office/officeart/2008/layout/HexagonCluster"/>
    <dgm:cxn modelId="{49B10B9F-972E-41ED-A047-E5C6AEC20D03}" type="presParOf" srcId="{0118AFB0-63CE-46CF-8973-AF8E6920DA0A}" destId="{E28CAF1C-2830-49EC-871E-384262202AFA}" srcOrd="4" destOrd="0" presId="urn:microsoft.com/office/officeart/2008/layout/HexagonCluster"/>
    <dgm:cxn modelId="{3ED3E62E-30F3-4ABD-928A-D3A12744170E}" type="presParOf" srcId="{E28CAF1C-2830-49EC-871E-384262202AFA}" destId="{824630F4-1BB2-4441-8DB1-74657F0E81EF}" srcOrd="0" destOrd="0" presId="urn:microsoft.com/office/officeart/2008/layout/HexagonCluster"/>
    <dgm:cxn modelId="{C25BA0ED-5692-45D0-B0F7-7971C920AAEA}" type="presParOf" srcId="{0118AFB0-63CE-46CF-8973-AF8E6920DA0A}" destId="{B3008791-A79A-4F44-83A1-06EB8E176DA6}" srcOrd="5" destOrd="0" presId="urn:microsoft.com/office/officeart/2008/layout/HexagonCluster"/>
    <dgm:cxn modelId="{C67EDE28-AE15-4214-AE06-62D2B02FCCD3}" type="presParOf" srcId="{B3008791-A79A-4F44-83A1-06EB8E176DA6}" destId="{A25F54E1-135C-4769-88D8-7EE8E1AEB54F}" srcOrd="0" destOrd="0" presId="urn:microsoft.com/office/officeart/2008/layout/HexagonCluster"/>
    <dgm:cxn modelId="{F1FCD092-54EA-452E-8E8D-526C4BAC5EBF}" type="presParOf" srcId="{0118AFB0-63CE-46CF-8973-AF8E6920DA0A}" destId="{8118419F-3443-40FD-BF0D-4A72AC715FB3}" srcOrd="6" destOrd="0" presId="urn:microsoft.com/office/officeart/2008/layout/HexagonCluster"/>
    <dgm:cxn modelId="{8D362DF2-7262-4F58-85A8-6C7C70D4AFFC}" type="presParOf" srcId="{8118419F-3443-40FD-BF0D-4A72AC715FB3}" destId="{FCD38CEB-9750-4E84-83F6-7461F0C71D2D}" srcOrd="0" destOrd="0" presId="urn:microsoft.com/office/officeart/2008/layout/HexagonCluster"/>
    <dgm:cxn modelId="{5A227B5F-1120-4352-AD01-60CA14434112}" type="presParOf" srcId="{0118AFB0-63CE-46CF-8973-AF8E6920DA0A}" destId="{8F2E690E-5D91-49E1-9EAB-6D45AFC110F9}" srcOrd="7" destOrd="0" presId="urn:microsoft.com/office/officeart/2008/layout/HexagonCluster"/>
    <dgm:cxn modelId="{6488297A-57DF-4E4D-BCDB-2E9C290F221A}" type="presParOf" srcId="{8F2E690E-5D91-49E1-9EAB-6D45AFC110F9}" destId="{86959342-E83D-4970-BB08-DE5F78B46039}" srcOrd="0" destOrd="0" presId="urn:microsoft.com/office/officeart/2008/layout/HexagonCluster"/>
    <dgm:cxn modelId="{1EC215A9-3561-47DD-823B-DFD5E3C566B6}" type="presParOf" srcId="{0118AFB0-63CE-46CF-8973-AF8E6920DA0A}" destId="{C5003460-3053-40A0-A38D-C2802795C7C2}" srcOrd="8" destOrd="0" presId="urn:microsoft.com/office/officeart/2008/layout/HexagonCluster"/>
    <dgm:cxn modelId="{CA91A76E-CDCB-409E-998A-CAC2CE3D6993}" type="presParOf" srcId="{C5003460-3053-40A0-A38D-C2802795C7C2}" destId="{48140C94-536A-4E0A-BEC6-F6715D9D9E9F}" srcOrd="0" destOrd="0" presId="urn:microsoft.com/office/officeart/2008/layout/HexagonCluster"/>
    <dgm:cxn modelId="{355C21AD-0B3A-4E94-B915-1D1BE1CD9850}" type="presParOf" srcId="{0118AFB0-63CE-46CF-8973-AF8E6920DA0A}" destId="{252C1266-ADA4-4962-9891-45881834BE30}" srcOrd="9" destOrd="0" presId="urn:microsoft.com/office/officeart/2008/layout/HexagonCluster"/>
    <dgm:cxn modelId="{4A5C88CA-377B-4617-8A81-FEB49FDC7E35}" type="presParOf" srcId="{252C1266-ADA4-4962-9891-45881834BE30}" destId="{7B9AF9B9-E4B9-4895-B9A0-D38942075563}" srcOrd="0" destOrd="0" presId="urn:microsoft.com/office/officeart/2008/layout/HexagonCluster"/>
    <dgm:cxn modelId="{6A236C5A-EB01-47D4-844B-88B65B2B0358}" type="presParOf" srcId="{0118AFB0-63CE-46CF-8973-AF8E6920DA0A}" destId="{48FE131A-99CC-491E-B46C-E188E37C986B}" srcOrd="10" destOrd="0" presId="urn:microsoft.com/office/officeart/2008/layout/HexagonCluster"/>
    <dgm:cxn modelId="{A50E0E88-6E24-4C86-8218-78C007725586}" type="presParOf" srcId="{48FE131A-99CC-491E-B46C-E188E37C986B}" destId="{C5CA166A-97F5-4E15-8469-76AA0B0DC343}" srcOrd="0" destOrd="0" presId="urn:microsoft.com/office/officeart/2008/layout/HexagonCluster"/>
    <dgm:cxn modelId="{28C03AF5-89EA-4AEE-B3CF-72597EFDE02B}" type="presParOf" srcId="{0118AFB0-63CE-46CF-8973-AF8E6920DA0A}" destId="{3153AD55-1C70-4CBB-B5A8-8D8190B1C737}" srcOrd="11" destOrd="0" presId="urn:microsoft.com/office/officeart/2008/layout/HexagonCluster"/>
    <dgm:cxn modelId="{00C28398-4144-4B4A-9C26-1D00CB0D1B19}" type="presParOf" srcId="{3153AD55-1C70-4CBB-B5A8-8D8190B1C737}" destId="{D219766B-69D0-4B2D-96DC-E5514670AA97}"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5CE091B-5961-47AD-990C-EE836128EB1F}" type="doc">
      <dgm:prSet loTypeId="urn:microsoft.com/office/officeart/2008/layout/BendingPictureCaption" loCatId="picture" qsTypeId="urn:microsoft.com/office/officeart/2005/8/quickstyle/3d2" qsCatId="3D" csTypeId="urn:microsoft.com/office/officeart/2005/8/colors/colorful5" csCatId="colorful" phldr="1"/>
      <dgm:spPr/>
      <dgm:t>
        <a:bodyPr/>
        <a:lstStyle/>
        <a:p>
          <a:endParaRPr lang="en-IN"/>
        </a:p>
      </dgm:t>
    </dgm:pt>
    <dgm:pt modelId="{460738F8-8681-430C-A058-81E218E122A0}">
      <dgm:prSet phldrT="[Text]"/>
      <dgm:spPr/>
      <dgm:t>
        <a:bodyPr/>
        <a:lstStyle/>
        <a:p>
          <a:r>
            <a:rPr lang="en-IN" dirty="0"/>
            <a:t>XYLEM</a:t>
          </a:r>
        </a:p>
      </dgm:t>
    </dgm:pt>
    <dgm:pt modelId="{DDEC651E-2903-4E0E-8970-EE7090813ABD}" type="parTrans" cxnId="{0D792A1D-6AFD-4242-99CD-761DBFCBCF28}">
      <dgm:prSet/>
      <dgm:spPr/>
      <dgm:t>
        <a:bodyPr/>
        <a:lstStyle/>
        <a:p>
          <a:endParaRPr lang="en-IN"/>
        </a:p>
      </dgm:t>
    </dgm:pt>
    <dgm:pt modelId="{A101A6FA-4E0C-4740-8BED-8434D5031279}" type="sibTrans" cxnId="{0D792A1D-6AFD-4242-99CD-761DBFCBCF28}">
      <dgm:prSet/>
      <dgm:spPr/>
      <dgm:t>
        <a:bodyPr/>
        <a:lstStyle/>
        <a:p>
          <a:endParaRPr lang="en-IN"/>
        </a:p>
      </dgm:t>
    </dgm:pt>
    <dgm:pt modelId="{02212787-795C-4173-953D-52A569CD3414}">
      <dgm:prSet phldrT="[Text]"/>
      <dgm:spPr/>
      <dgm:t>
        <a:bodyPr/>
        <a:lstStyle/>
        <a:p>
          <a:r>
            <a:rPr lang="en-IN" dirty="0"/>
            <a:t>PHLOEM</a:t>
          </a:r>
        </a:p>
      </dgm:t>
    </dgm:pt>
    <dgm:pt modelId="{0DCF3ED4-12C2-4380-A193-E0F09DB2FB1B}" type="parTrans" cxnId="{F79F6E31-018E-44BC-AF3D-1ED67BE259AB}">
      <dgm:prSet/>
      <dgm:spPr/>
      <dgm:t>
        <a:bodyPr/>
        <a:lstStyle/>
        <a:p>
          <a:endParaRPr lang="en-IN"/>
        </a:p>
      </dgm:t>
    </dgm:pt>
    <dgm:pt modelId="{324970DA-85DE-4A2B-8E9B-E3BD0DB3A52D}" type="sibTrans" cxnId="{F79F6E31-018E-44BC-AF3D-1ED67BE259AB}">
      <dgm:prSet/>
      <dgm:spPr/>
      <dgm:t>
        <a:bodyPr/>
        <a:lstStyle/>
        <a:p>
          <a:endParaRPr lang="en-IN"/>
        </a:p>
      </dgm:t>
    </dgm:pt>
    <dgm:pt modelId="{25A9EEBA-448A-4455-A6E2-67E59AE4FF88}" type="pres">
      <dgm:prSet presAssocID="{D5CE091B-5961-47AD-990C-EE836128EB1F}" presName="diagram" presStyleCnt="0">
        <dgm:presLayoutVars>
          <dgm:dir/>
        </dgm:presLayoutVars>
      </dgm:prSet>
      <dgm:spPr/>
    </dgm:pt>
    <dgm:pt modelId="{0B282835-B1A3-4C06-9E60-403AB851DF1F}" type="pres">
      <dgm:prSet presAssocID="{460738F8-8681-430C-A058-81E218E122A0}" presName="composite" presStyleCnt="0"/>
      <dgm:spPr/>
    </dgm:pt>
    <dgm:pt modelId="{10E3178A-2E3F-4638-A0DB-F262F205DC97}" type="pres">
      <dgm:prSet presAssocID="{460738F8-8681-430C-A058-81E218E122A0}" presName="Image" presStyleLbl="bgShp"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dgm:spPr>
    </dgm:pt>
    <dgm:pt modelId="{A271D026-4573-49E5-9BFE-CDF3E11B384A}" type="pres">
      <dgm:prSet presAssocID="{460738F8-8681-430C-A058-81E218E122A0}" presName="Parent" presStyleLbl="node0" presStyleIdx="0" presStyleCnt="2" custLinFactNeighborX="-9071" custLinFactNeighborY="87196">
        <dgm:presLayoutVars>
          <dgm:bulletEnabled val="1"/>
        </dgm:presLayoutVars>
      </dgm:prSet>
      <dgm:spPr/>
    </dgm:pt>
    <dgm:pt modelId="{551B6297-103D-484D-97FE-1945D9C8C771}" type="pres">
      <dgm:prSet presAssocID="{A101A6FA-4E0C-4740-8BED-8434D5031279}" presName="sibTrans" presStyleCnt="0"/>
      <dgm:spPr/>
    </dgm:pt>
    <dgm:pt modelId="{26A74882-6B81-49BC-AECE-B9DEB6451D30}" type="pres">
      <dgm:prSet presAssocID="{02212787-795C-4173-953D-52A569CD3414}" presName="composite" presStyleCnt="0"/>
      <dgm:spPr/>
    </dgm:pt>
    <dgm:pt modelId="{165D1918-52F5-4E11-B1DF-14F4A0508E8A}" type="pres">
      <dgm:prSet presAssocID="{02212787-795C-4173-953D-52A569CD3414}" presName="Image" presStyleLbl="bgShp"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t="-43000" b="-43000"/>
          </a:stretch>
        </a:blipFill>
      </dgm:spPr>
    </dgm:pt>
    <dgm:pt modelId="{9BE94279-72BE-4BE7-B994-9D3F1EE550B0}" type="pres">
      <dgm:prSet presAssocID="{02212787-795C-4173-953D-52A569CD3414}" presName="Parent" presStyleLbl="node0" presStyleIdx="1" presStyleCnt="2" custLinFactNeighborX="-24587" custLinFactNeighborY="87196">
        <dgm:presLayoutVars>
          <dgm:bulletEnabled val="1"/>
        </dgm:presLayoutVars>
      </dgm:prSet>
      <dgm:spPr/>
    </dgm:pt>
  </dgm:ptLst>
  <dgm:cxnLst>
    <dgm:cxn modelId="{D4386506-148A-4F77-ADE1-D486F246EFD3}" type="presOf" srcId="{460738F8-8681-430C-A058-81E218E122A0}" destId="{A271D026-4573-49E5-9BFE-CDF3E11B384A}" srcOrd="0" destOrd="0" presId="urn:microsoft.com/office/officeart/2008/layout/BendingPictureCaption"/>
    <dgm:cxn modelId="{0D792A1D-6AFD-4242-99CD-761DBFCBCF28}" srcId="{D5CE091B-5961-47AD-990C-EE836128EB1F}" destId="{460738F8-8681-430C-A058-81E218E122A0}" srcOrd="0" destOrd="0" parTransId="{DDEC651E-2903-4E0E-8970-EE7090813ABD}" sibTransId="{A101A6FA-4E0C-4740-8BED-8434D5031279}"/>
    <dgm:cxn modelId="{F79F6E31-018E-44BC-AF3D-1ED67BE259AB}" srcId="{D5CE091B-5961-47AD-990C-EE836128EB1F}" destId="{02212787-795C-4173-953D-52A569CD3414}" srcOrd="1" destOrd="0" parTransId="{0DCF3ED4-12C2-4380-A193-E0F09DB2FB1B}" sibTransId="{324970DA-85DE-4A2B-8E9B-E3BD0DB3A52D}"/>
    <dgm:cxn modelId="{1AF608AD-B458-49A9-9570-3B010D311E19}" type="presOf" srcId="{02212787-795C-4173-953D-52A569CD3414}" destId="{9BE94279-72BE-4BE7-B994-9D3F1EE550B0}" srcOrd="0" destOrd="0" presId="urn:microsoft.com/office/officeart/2008/layout/BendingPictureCaption"/>
    <dgm:cxn modelId="{3F2802BA-1004-4EDD-9884-E04E5183FB6E}" type="presOf" srcId="{D5CE091B-5961-47AD-990C-EE836128EB1F}" destId="{25A9EEBA-448A-4455-A6E2-67E59AE4FF88}" srcOrd="0" destOrd="0" presId="urn:microsoft.com/office/officeart/2008/layout/BendingPictureCaption"/>
    <dgm:cxn modelId="{556606C6-62D6-416F-957D-66E9EB4114DE}" type="presParOf" srcId="{25A9EEBA-448A-4455-A6E2-67E59AE4FF88}" destId="{0B282835-B1A3-4C06-9E60-403AB851DF1F}" srcOrd="0" destOrd="0" presId="urn:microsoft.com/office/officeart/2008/layout/BendingPictureCaption"/>
    <dgm:cxn modelId="{380AE7CA-293B-453E-B841-BC74F6178C98}" type="presParOf" srcId="{0B282835-B1A3-4C06-9E60-403AB851DF1F}" destId="{10E3178A-2E3F-4638-A0DB-F262F205DC97}" srcOrd="0" destOrd="0" presId="urn:microsoft.com/office/officeart/2008/layout/BendingPictureCaption"/>
    <dgm:cxn modelId="{456E257E-6606-4586-876D-1A9F7D63DA11}" type="presParOf" srcId="{0B282835-B1A3-4C06-9E60-403AB851DF1F}" destId="{A271D026-4573-49E5-9BFE-CDF3E11B384A}" srcOrd="1" destOrd="0" presId="urn:microsoft.com/office/officeart/2008/layout/BendingPictureCaption"/>
    <dgm:cxn modelId="{01343B44-2136-47B6-B19A-934A0CF45C20}" type="presParOf" srcId="{25A9EEBA-448A-4455-A6E2-67E59AE4FF88}" destId="{551B6297-103D-484D-97FE-1945D9C8C771}" srcOrd="1" destOrd="0" presId="urn:microsoft.com/office/officeart/2008/layout/BendingPictureCaption"/>
    <dgm:cxn modelId="{8B951175-0D23-44D0-9B69-AFFD9B7A6573}" type="presParOf" srcId="{25A9EEBA-448A-4455-A6E2-67E59AE4FF88}" destId="{26A74882-6B81-49BC-AECE-B9DEB6451D30}" srcOrd="2" destOrd="0" presId="urn:microsoft.com/office/officeart/2008/layout/BendingPictureCaption"/>
    <dgm:cxn modelId="{0EE49BB6-5827-499C-9025-D93BFA8C7E90}" type="presParOf" srcId="{26A74882-6B81-49BC-AECE-B9DEB6451D30}" destId="{165D1918-52F5-4E11-B1DF-14F4A0508E8A}" srcOrd="0" destOrd="0" presId="urn:microsoft.com/office/officeart/2008/layout/BendingPictureCaption"/>
    <dgm:cxn modelId="{2A406792-D62D-4EC7-A54D-0502A53E84BD}" type="presParOf" srcId="{26A74882-6B81-49BC-AECE-B9DEB6451D30}" destId="{9BE94279-72BE-4BE7-B994-9D3F1EE550B0}" srcOrd="1" destOrd="0" presId="urn:microsoft.com/office/officeart/2008/layout/BendingPictureCapti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648AC5-0AB6-4F5C-9A2B-3A52688052F2}">
      <dsp:nvSpPr>
        <dsp:cNvPr id="0" name=""/>
        <dsp:cNvSpPr/>
      </dsp:nvSpPr>
      <dsp:spPr>
        <a:xfrm>
          <a:off x="4689469" y="3955659"/>
          <a:ext cx="2794142" cy="2409038"/>
        </a:xfrm>
        <a:prstGeom prst="hexagon">
          <a:avLst>
            <a:gd name="adj" fmla="val 25000"/>
            <a:gd name="vf" fmla="val 11547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1750" rIns="0" bIns="31750" numCol="1" spcCol="1270" anchor="ctr" anchorCtr="0">
          <a:noAutofit/>
        </a:bodyPr>
        <a:lstStyle/>
        <a:p>
          <a:pPr marL="0" lvl="0" indent="0" algn="ctr" defTabSz="1111250">
            <a:lnSpc>
              <a:spcPct val="90000"/>
            </a:lnSpc>
            <a:spcBef>
              <a:spcPct val="0"/>
            </a:spcBef>
            <a:spcAft>
              <a:spcPct val="35000"/>
            </a:spcAft>
            <a:buNone/>
          </a:pPr>
          <a:r>
            <a:rPr lang="en-US" sz="2500" b="1" i="0" u="sng" kern="1200" dirty="0">
              <a:solidFill>
                <a:srgbClr val="002060"/>
              </a:solidFill>
              <a:effectLst/>
              <a:latin typeface="Times New Roman" panose="02020603050405020304" pitchFamily="18" charset="0"/>
              <a:cs typeface="Times New Roman" panose="02020603050405020304" pitchFamily="18" charset="0"/>
            </a:rPr>
            <a:t>Sclerenchyma</a:t>
          </a:r>
          <a:endParaRPr lang="en-IN" sz="2500" kern="1200" dirty="0"/>
        </a:p>
      </dsp:txBody>
      <dsp:txXfrm>
        <a:off x="5123067" y="4329496"/>
        <a:ext cx="1926946" cy="1661364"/>
      </dsp:txXfrm>
    </dsp:sp>
    <dsp:sp modelId="{C3335A41-C70A-41A1-BA29-25F22FB0006D}">
      <dsp:nvSpPr>
        <dsp:cNvPr id="0" name=""/>
        <dsp:cNvSpPr/>
      </dsp:nvSpPr>
      <dsp:spPr>
        <a:xfrm>
          <a:off x="4762057" y="5019200"/>
          <a:ext cx="327143" cy="281956"/>
        </a:xfrm>
        <a:prstGeom prst="hexagon">
          <a:avLst>
            <a:gd name="adj" fmla="val 25000"/>
            <a:gd name="vf" fmla="val 115470"/>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B612AEB-2749-49BF-9D32-ADAECE17877A}">
      <dsp:nvSpPr>
        <dsp:cNvPr id="0" name=""/>
        <dsp:cNvSpPr/>
      </dsp:nvSpPr>
      <dsp:spPr>
        <a:xfrm>
          <a:off x="2301024" y="2661716"/>
          <a:ext cx="2794142" cy="2409038"/>
        </a:xfrm>
        <a:prstGeom prst="hexagon">
          <a:avLst>
            <a:gd name="adj" fmla="val 25000"/>
            <a:gd name="vf" fmla="val 11547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8000" r="-8000"/>
          </a:stretch>
        </a:blip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B28B6CC-BBB1-40B7-AD51-EA498C7B1A30}">
      <dsp:nvSpPr>
        <dsp:cNvPr id="0" name=""/>
        <dsp:cNvSpPr/>
      </dsp:nvSpPr>
      <dsp:spPr>
        <a:xfrm>
          <a:off x="4203228" y="4752519"/>
          <a:ext cx="327143" cy="281956"/>
        </a:xfrm>
        <a:prstGeom prst="hexagon">
          <a:avLst>
            <a:gd name="adj" fmla="val 25000"/>
            <a:gd name="vf" fmla="val 115470"/>
          </a:avLst>
        </a:prstGeom>
        <a:solidFill>
          <a:schemeClr val="lt1">
            <a:hueOff val="0"/>
            <a:satOff val="0"/>
            <a:lumOff val="0"/>
            <a:alphaOff val="0"/>
          </a:schemeClr>
        </a:solidFill>
        <a:ln w="12700" cap="flat" cmpd="sng" algn="ctr">
          <a:solidFill>
            <a:schemeClr val="accent4">
              <a:hueOff val="1960178"/>
              <a:satOff val="-8155"/>
              <a:lumOff val="1922"/>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4630F4-1BB2-4441-8DB1-74657F0E81EF}">
      <dsp:nvSpPr>
        <dsp:cNvPr id="0" name=""/>
        <dsp:cNvSpPr/>
      </dsp:nvSpPr>
      <dsp:spPr>
        <a:xfrm>
          <a:off x="7069959" y="2633075"/>
          <a:ext cx="2794142" cy="2409038"/>
        </a:xfrm>
        <a:prstGeom prst="hexagon">
          <a:avLst>
            <a:gd name="adj" fmla="val 25000"/>
            <a:gd name="vf" fmla="val 115470"/>
          </a:avLst>
        </a:prstGeom>
        <a:solidFill>
          <a:schemeClr val="accent4">
            <a:hueOff val="4900445"/>
            <a:satOff val="-20388"/>
            <a:lumOff val="4804"/>
            <a:alphaOff val="0"/>
          </a:schemeClr>
        </a:solidFill>
        <a:ln w="12700" cap="flat" cmpd="sng" algn="ctr">
          <a:solidFill>
            <a:schemeClr val="accent4">
              <a:hueOff val="4900445"/>
              <a:satOff val="-20388"/>
              <a:lumOff val="4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1750" rIns="0" bIns="31750" numCol="1" spcCol="1270" anchor="ctr" anchorCtr="0">
          <a:noAutofit/>
        </a:bodyPr>
        <a:lstStyle/>
        <a:p>
          <a:pPr marL="0" lvl="0" indent="0" algn="ctr" defTabSz="1111250">
            <a:lnSpc>
              <a:spcPct val="90000"/>
            </a:lnSpc>
            <a:spcBef>
              <a:spcPct val="0"/>
            </a:spcBef>
            <a:spcAft>
              <a:spcPct val="35000"/>
            </a:spcAft>
            <a:buNone/>
          </a:pPr>
          <a:r>
            <a:rPr lang="en-US" sz="2500" b="1" i="0" u="sng" kern="1200" dirty="0">
              <a:solidFill>
                <a:srgbClr val="002060"/>
              </a:solidFill>
              <a:effectLst/>
              <a:latin typeface="Times New Roman" panose="02020603050405020304" pitchFamily="18" charset="0"/>
              <a:cs typeface="Times New Roman" panose="02020603050405020304" pitchFamily="18" charset="0"/>
            </a:rPr>
            <a:t>Collenchyma</a:t>
          </a:r>
          <a:endParaRPr lang="en-IN" sz="2500" kern="1200" dirty="0"/>
        </a:p>
      </dsp:txBody>
      <dsp:txXfrm>
        <a:off x="7503557" y="3006912"/>
        <a:ext cx="1926946" cy="1661364"/>
      </dsp:txXfrm>
    </dsp:sp>
    <dsp:sp modelId="{A25F54E1-135C-4769-88D8-7EE8E1AEB54F}">
      <dsp:nvSpPr>
        <dsp:cNvPr id="0" name=""/>
        <dsp:cNvSpPr/>
      </dsp:nvSpPr>
      <dsp:spPr>
        <a:xfrm>
          <a:off x="8980118" y="4721332"/>
          <a:ext cx="327143" cy="281956"/>
        </a:xfrm>
        <a:prstGeom prst="hexagon">
          <a:avLst>
            <a:gd name="adj" fmla="val 25000"/>
            <a:gd name="vf" fmla="val 115470"/>
          </a:avLst>
        </a:prstGeom>
        <a:solidFill>
          <a:schemeClr val="lt1">
            <a:hueOff val="0"/>
            <a:satOff val="0"/>
            <a:lumOff val="0"/>
            <a:alphaOff val="0"/>
          </a:schemeClr>
        </a:solidFill>
        <a:ln w="12700" cap="flat" cmpd="sng" algn="ctr">
          <a:solidFill>
            <a:schemeClr val="accent4">
              <a:hueOff val="3920356"/>
              <a:satOff val="-16311"/>
              <a:lumOff val="3843"/>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D38CEB-9750-4E84-83F6-7461F0C71D2D}">
      <dsp:nvSpPr>
        <dsp:cNvPr id="0" name=""/>
        <dsp:cNvSpPr/>
      </dsp:nvSpPr>
      <dsp:spPr>
        <a:xfrm>
          <a:off x="9450449" y="3955659"/>
          <a:ext cx="2794142" cy="2409038"/>
        </a:xfrm>
        <a:prstGeom prst="hexagon">
          <a:avLst>
            <a:gd name="adj" fmla="val 25000"/>
            <a:gd name="vf" fmla="val 11547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6000" r="-26000"/>
          </a:stretch>
        </a:blipFill>
        <a:ln w="12700" cap="flat" cmpd="sng" algn="ctr">
          <a:solidFill>
            <a:schemeClr val="accent4">
              <a:hueOff val="4900445"/>
              <a:satOff val="-20388"/>
              <a:lumOff val="4804"/>
              <a:alphaOff val="0"/>
            </a:schemeClr>
          </a:solidFill>
          <a:prstDash val="solid"/>
          <a:miter lim="800000"/>
        </a:ln>
        <a:effectLst/>
      </dsp:spPr>
      <dsp:style>
        <a:lnRef idx="2">
          <a:scrgbClr r="0" g="0" b="0"/>
        </a:lnRef>
        <a:fillRef idx="1">
          <a:scrgbClr r="0" g="0" b="0"/>
        </a:fillRef>
        <a:effectRef idx="0">
          <a:scrgbClr r="0" g="0" b="0"/>
        </a:effectRef>
        <a:fontRef idx="minor"/>
      </dsp:style>
    </dsp:sp>
    <dsp:sp modelId="{86959342-E83D-4970-BB08-DE5F78B46039}">
      <dsp:nvSpPr>
        <dsp:cNvPr id="0" name=""/>
        <dsp:cNvSpPr/>
      </dsp:nvSpPr>
      <dsp:spPr>
        <a:xfrm>
          <a:off x="9523037" y="5019200"/>
          <a:ext cx="327143" cy="281956"/>
        </a:xfrm>
        <a:prstGeom prst="hexagon">
          <a:avLst>
            <a:gd name="adj" fmla="val 25000"/>
            <a:gd name="vf" fmla="val 115470"/>
          </a:avLst>
        </a:prstGeom>
        <a:solidFill>
          <a:schemeClr val="lt1">
            <a:hueOff val="0"/>
            <a:satOff val="0"/>
            <a:lumOff val="0"/>
            <a:alphaOff val="0"/>
          </a:schemeClr>
        </a:solidFill>
        <a:ln w="12700" cap="flat" cmpd="sng" algn="ctr">
          <a:solidFill>
            <a:schemeClr val="accent4">
              <a:hueOff val="5880535"/>
              <a:satOff val="-24466"/>
              <a:lumOff val="5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48140C94-536A-4E0A-BEC6-F6715D9D9E9F}">
      <dsp:nvSpPr>
        <dsp:cNvPr id="0" name=""/>
        <dsp:cNvSpPr/>
      </dsp:nvSpPr>
      <dsp:spPr>
        <a:xfrm>
          <a:off x="4689469" y="1316219"/>
          <a:ext cx="2794142" cy="2409038"/>
        </a:xfrm>
        <a:prstGeom prst="hexagon">
          <a:avLst>
            <a:gd name="adj" fmla="val 25000"/>
            <a:gd name="vf" fmla="val 115470"/>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1750" rIns="0" bIns="31750" numCol="1" spcCol="1270" anchor="ctr" anchorCtr="0">
          <a:noAutofit/>
        </a:bodyPr>
        <a:lstStyle/>
        <a:p>
          <a:pPr marL="0" lvl="0" indent="0" algn="ctr" defTabSz="1111250">
            <a:lnSpc>
              <a:spcPct val="90000"/>
            </a:lnSpc>
            <a:spcBef>
              <a:spcPct val="0"/>
            </a:spcBef>
            <a:spcAft>
              <a:spcPct val="35000"/>
            </a:spcAft>
            <a:buNone/>
          </a:pPr>
          <a:r>
            <a:rPr lang="en-US" sz="2500" b="1" i="0" u="sng" kern="1200" dirty="0">
              <a:solidFill>
                <a:srgbClr val="002060"/>
              </a:solidFill>
              <a:effectLst/>
              <a:latin typeface="Times New Roman" panose="02020603050405020304" pitchFamily="18" charset="0"/>
              <a:cs typeface="Times New Roman" panose="02020603050405020304" pitchFamily="18" charset="0"/>
            </a:rPr>
            <a:t>Parenchyma</a:t>
          </a:r>
          <a:endParaRPr lang="en-IN" sz="2500" kern="1200" dirty="0"/>
        </a:p>
      </dsp:txBody>
      <dsp:txXfrm>
        <a:off x="5123067" y="1690056"/>
        <a:ext cx="1926946" cy="1661364"/>
      </dsp:txXfrm>
    </dsp:sp>
    <dsp:sp modelId="{7B9AF9B9-E4B9-4895-B9A0-D38942075563}">
      <dsp:nvSpPr>
        <dsp:cNvPr id="0" name=""/>
        <dsp:cNvSpPr/>
      </dsp:nvSpPr>
      <dsp:spPr>
        <a:xfrm>
          <a:off x="6583718" y="1368410"/>
          <a:ext cx="327143" cy="281956"/>
        </a:xfrm>
        <a:prstGeom prst="hexagon">
          <a:avLst>
            <a:gd name="adj" fmla="val 25000"/>
            <a:gd name="vf" fmla="val 115470"/>
          </a:avLst>
        </a:prstGeom>
        <a:solidFill>
          <a:schemeClr val="lt1">
            <a:hueOff val="0"/>
            <a:satOff val="0"/>
            <a:lumOff val="0"/>
            <a:alphaOff val="0"/>
          </a:schemeClr>
        </a:solidFill>
        <a:ln w="12700" cap="flat" cmpd="sng" algn="ctr">
          <a:solidFill>
            <a:schemeClr val="accent4">
              <a:hueOff val="7840713"/>
              <a:satOff val="-32622"/>
              <a:lumOff val="7686"/>
              <a:alphaOff val="0"/>
            </a:schemeClr>
          </a:solidFill>
          <a:prstDash val="solid"/>
          <a:miter lim="800000"/>
        </a:ln>
        <a:effectLst/>
      </dsp:spPr>
      <dsp:style>
        <a:lnRef idx="2">
          <a:scrgbClr r="0" g="0" b="0"/>
        </a:lnRef>
        <a:fillRef idx="1">
          <a:scrgbClr r="0" g="0" b="0"/>
        </a:fillRef>
        <a:effectRef idx="0">
          <a:scrgbClr r="0" g="0" b="0"/>
        </a:effectRef>
        <a:fontRef idx="minor"/>
      </dsp:style>
    </dsp:sp>
    <dsp:sp modelId="{C5CA166A-97F5-4E15-8469-76AA0B0DC343}">
      <dsp:nvSpPr>
        <dsp:cNvPr id="0" name=""/>
        <dsp:cNvSpPr/>
      </dsp:nvSpPr>
      <dsp:spPr>
        <a:xfrm>
          <a:off x="7069959" y="0"/>
          <a:ext cx="2794142" cy="2409038"/>
        </a:xfrm>
        <a:prstGeom prst="hexagon">
          <a:avLst>
            <a:gd name="adj" fmla="val 25000"/>
            <a:gd name="vf" fmla="val 11547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19766B-69D0-4B2D-96DC-E5514670AA97}">
      <dsp:nvSpPr>
        <dsp:cNvPr id="0" name=""/>
        <dsp:cNvSpPr/>
      </dsp:nvSpPr>
      <dsp:spPr>
        <a:xfrm>
          <a:off x="7152490" y="1057812"/>
          <a:ext cx="327143" cy="281956"/>
        </a:xfrm>
        <a:prstGeom prst="hexagon">
          <a:avLst>
            <a:gd name="adj" fmla="val 25000"/>
            <a:gd name="vf" fmla="val 115470"/>
          </a:avLst>
        </a:prstGeom>
        <a:solidFill>
          <a:schemeClr val="lt1">
            <a:hueOff val="0"/>
            <a:satOff val="0"/>
            <a:lumOff val="0"/>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E3178A-2E3F-4638-A0DB-F262F205DC97}">
      <dsp:nvSpPr>
        <dsp:cNvPr id="0" name=""/>
        <dsp:cNvSpPr/>
      </dsp:nvSpPr>
      <dsp:spPr>
        <a:xfrm>
          <a:off x="5858" y="1938985"/>
          <a:ext cx="5628798" cy="415966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A271D026-4573-49E5-9BFE-CDF3E11B384A}">
      <dsp:nvSpPr>
        <dsp:cNvPr id="0" name=""/>
        <dsp:cNvSpPr/>
      </dsp:nvSpPr>
      <dsp:spPr>
        <a:xfrm>
          <a:off x="703619" y="6360796"/>
          <a:ext cx="4850347" cy="1165619"/>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3825" tIns="123825" rIns="123825" bIns="123825" numCol="1" spcCol="1270" anchor="ctr" anchorCtr="0">
          <a:noAutofit/>
        </a:bodyPr>
        <a:lstStyle/>
        <a:p>
          <a:pPr marL="0" lvl="0" indent="0" algn="ctr" defTabSz="2889250">
            <a:lnSpc>
              <a:spcPct val="90000"/>
            </a:lnSpc>
            <a:spcBef>
              <a:spcPct val="0"/>
            </a:spcBef>
            <a:spcAft>
              <a:spcPct val="5000"/>
            </a:spcAft>
            <a:buNone/>
          </a:pPr>
          <a:r>
            <a:rPr lang="en-IN" sz="6500" kern="1200" dirty="0"/>
            <a:t>XYLEM</a:t>
          </a:r>
        </a:p>
      </dsp:txBody>
      <dsp:txXfrm>
        <a:off x="703619" y="6360796"/>
        <a:ext cx="4850347" cy="1165619"/>
      </dsp:txXfrm>
    </dsp:sp>
    <dsp:sp modelId="{165D1918-52F5-4E11-B1DF-14F4A0508E8A}">
      <dsp:nvSpPr>
        <dsp:cNvPr id="0" name=""/>
        <dsp:cNvSpPr/>
      </dsp:nvSpPr>
      <dsp:spPr>
        <a:xfrm>
          <a:off x="6679600" y="1938985"/>
          <a:ext cx="5628798" cy="4159661"/>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43000" b="-43000"/>
          </a:stretch>
        </a:blip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9BE94279-72BE-4BE7-B994-9D3F1EE550B0}">
      <dsp:nvSpPr>
        <dsp:cNvPr id="0" name=""/>
        <dsp:cNvSpPr/>
      </dsp:nvSpPr>
      <dsp:spPr>
        <a:xfrm>
          <a:off x="6624781" y="6360796"/>
          <a:ext cx="4850347" cy="1165619"/>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3825" tIns="123825" rIns="123825" bIns="123825" numCol="1" spcCol="1270" anchor="ctr" anchorCtr="0">
          <a:noAutofit/>
        </a:bodyPr>
        <a:lstStyle/>
        <a:p>
          <a:pPr marL="0" lvl="0" indent="0" algn="ctr" defTabSz="2889250">
            <a:lnSpc>
              <a:spcPct val="90000"/>
            </a:lnSpc>
            <a:spcBef>
              <a:spcPct val="0"/>
            </a:spcBef>
            <a:spcAft>
              <a:spcPct val="5000"/>
            </a:spcAft>
            <a:buNone/>
          </a:pPr>
          <a:r>
            <a:rPr lang="en-IN" sz="6500" kern="1200" dirty="0"/>
            <a:t>PHLOEM</a:t>
          </a:r>
        </a:p>
      </dsp:txBody>
      <dsp:txXfrm>
        <a:off x="6624781" y="6360796"/>
        <a:ext cx="4850347" cy="1165619"/>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A2BF3456-A29E-41FE-BFB7-B24F24BEE47B}" type="datetimeFigureOut">
              <a:rPr lang="cs-CZ" smtClean="0"/>
              <a:t>23.12.2023</a:t>
            </a:fld>
            <a:endParaRPr lang="cs-CZ"/>
          </a:p>
        </p:txBody>
      </p:sp>
      <p:sp>
        <p:nvSpPr>
          <p:cNvPr id="4" name="Slide Image Placeholder 3"/>
          <p:cNvSpPr>
            <a:spLocks noGrp="1" noRot="1" noChangeAspect="1"/>
          </p:cNvSpPr>
          <p:nvPr>
            <p:ph type="sldImg" idx="2"/>
          </p:nvPr>
        </p:nvSpPr>
        <p:spPr>
          <a:xfrm>
            <a:off x="571500" y="1336675"/>
            <a:ext cx="6413500" cy="360838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755650" y="5146675"/>
            <a:ext cx="6045200" cy="42100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10156825"/>
            <a:ext cx="3275013" cy="53657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4279900" y="10156825"/>
            <a:ext cx="3275013" cy="536575"/>
          </a:xfrm>
          <a:prstGeom prst="rect">
            <a:avLst/>
          </a:prstGeom>
        </p:spPr>
        <p:txBody>
          <a:bodyPr vert="horz" lIns="91440" tIns="45720" rIns="91440" bIns="45720" rtlCol="0" anchor="b"/>
          <a:lstStyle>
            <a:lvl1pPr algn="r">
              <a:defRPr sz="1200"/>
            </a:lvl1pPr>
          </a:lstStyle>
          <a:p>
            <a:fld id="{DD95B543-0236-4AEE-9F15-C7CF1150485F}" type="slidenum">
              <a:rPr lang="cs-CZ" smtClean="0"/>
              <a:t>‹#›</a:t>
            </a:fld>
            <a:endParaRPr lang="cs-CZ"/>
          </a:p>
        </p:txBody>
      </p:sp>
    </p:spTree>
    <p:extLst>
      <p:ext uri="{BB962C8B-B14F-4D97-AF65-F5344CB8AC3E}">
        <p14:creationId xmlns:p14="http://schemas.microsoft.com/office/powerpoint/2010/main" val="5225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8E715FB-478E-455A-8253-DFE96EF54E77}" type="slidenum">
              <a:rPr lang="en-IN" smtClean="0"/>
              <a:t>1</a:t>
            </a:fld>
            <a:endParaRPr lang="en-IN"/>
          </a:p>
        </p:txBody>
      </p:sp>
    </p:spTree>
    <p:extLst>
      <p:ext uri="{BB962C8B-B14F-4D97-AF65-F5344CB8AC3E}">
        <p14:creationId xmlns:p14="http://schemas.microsoft.com/office/powerpoint/2010/main" val="1959598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dirty="0"/>
          </a:p>
        </p:txBody>
      </p:sp>
      <p:sp>
        <p:nvSpPr>
          <p:cNvPr id="4" name="Slide Number Placeholder 3"/>
          <p:cNvSpPr>
            <a:spLocks noGrp="1"/>
          </p:cNvSpPr>
          <p:nvPr>
            <p:ph type="sldNum" sz="quarter" idx="5"/>
          </p:nvPr>
        </p:nvSpPr>
        <p:spPr/>
        <p:txBody>
          <a:bodyPr/>
          <a:lstStyle/>
          <a:p>
            <a:fld id="{DD95B543-0236-4AEE-9F15-C7CF1150485F}" type="slidenum">
              <a:rPr lang="cs-CZ" smtClean="0"/>
              <a:t>2</a:t>
            </a:fld>
            <a:endParaRPr lang="cs-CZ"/>
          </a:p>
        </p:txBody>
      </p:sp>
    </p:spTree>
    <p:extLst>
      <p:ext uri="{BB962C8B-B14F-4D97-AF65-F5344CB8AC3E}">
        <p14:creationId xmlns:p14="http://schemas.microsoft.com/office/powerpoint/2010/main" val="440733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76289" y="1750055"/>
            <a:ext cx="14257735" cy="3722887"/>
          </a:xfrm>
        </p:spPr>
        <p:txBody>
          <a:bodyPr anchor="b"/>
          <a:lstStyle>
            <a:lvl1pPr algn="ctr">
              <a:defRPr sz="9355"/>
            </a:lvl1pPr>
          </a:lstStyle>
          <a:p>
            <a:r>
              <a:rPr lang="en-US"/>
              <a:t>Click to edit Master title style</a:t>
            </a:r>
            <a:endParaRPr lang="en-US" dirty="0"/>
          </a:p>
        </p:txBody>
      </p:sp>
      <p:sp>
        <p:nvSpPr>
          <p:cNvPr id="3" name="Subtitle 2"/>
          <p:cNvSpPr>
            <a:spLocks noGrp="1"/>
          </p:cNvSpPr>
          <p:nvPr>
            <p:ph type="subTitle" idx="1"/>
          </p:nvPr>
        </p:nvSpPr>
        <p:spPr>
          <a:xfrm>
            <a:off x="2376289" y="5616511"/>
            <a:ext cx="14257735" cy="2581762"/>
          </a:xfrm>
        </p:spPr>
        <p:txBody>
          <a:bodyPr/>
          <a:lstStyle>
            <a:lvl1pPr marL="0" indent="0" algn="ctr">
              <a:buNone/>
              <a:defRPr sz="3742"/>
            </a:lvl1pPr>
            <a:lvl2pPr marL="712866" indent="0" algn="ctr">
              <a:buNone/>
              <a:defRPr sz="3118"/>
            </a:lvl2pPr>
            <a:lvl3pPr marL="1425732" indent="0" algn="ctr">
              <a:buNone/>
              <a:defRPr sz="2807"/>
            </a:lvl3pPr>
            <a:lvl4pPr marL="2138599" indent="0" algn="ctr">
              <a:buNone/>
              <a:defRPr sz="2495"/>
            </a:lvl4pPr>
            <a:lvl5pPr marL="2851465" indent="0" algn="ctr">
              <a:buNone/>
              <a:defRPr sz="2495"/>
            </a:lvl5pPr>
            <a:lvl6pPr marL="3564331" indent="0" algn="ctr">
              <a:buNone/>
              <a:defRPr sz="2495"/>
            </a:lvl6pPr>
            <a:lvl7pPr marL="4277197" indent="0" algn="ctr">
              <a:buNone/>
              <a:defRPr sz="2495"/>
            </a:lvl7pPr>
            <a:lvl8pPr marL="4990064" indent="0" algn="ctr">
              <a:buNone/>
              <a:defRPr sz="2495"/>
            </a:lvl8pPr>
            <a:lvl9pPr marL="5702930" indent="0" algn="ctr">
              <a:buNone/>
              <a:defRPr sz="2495"/>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F64A23B-C246-43AB-8653-B485BA82FC78}" type="datetime1">
              <a:rPr lang="en-US" smtClean="0"/>
              <a:t>12/23/2023</a:t>
            </a:fld>
            <a:endParaRPr lang="en-US" dirty="0"/>
          </a:p>
        </p:txBody>
      </p:sp>
      <p:sp>
        <p:nvSpPr>
          <p:cNvPr id="5" name="Footer Placeholder 4"/>
          <p:cNvSpPr>
            <a:spLocks noGrp="1"/>
          </p:cNvSpPr>
          <p:nvPr>
            <p:ph type="ftr" sz="quarter" idx="11"/>
          </p:nvPr>
        </p:nvSpPr>
        <p:spPr/>
        <p:txBody>
          <a:bodyPr/>
          <a:lstStyle/>
          <a:p>
            <a:r>
              <a:rPr lang="cs-CZ"/>
              <a:t>STUDYBIO.IN</a:t>
            </a:r>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329698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259FBC-3A9D-44E9-A86D-55775856DDAB}" type="datetime1">
              <a:rPr lang="en-US" smtClean="0"/>
              <a:t>12/23/2023</a:t>
            </a:fld>
            <a:endParaRPr lang="en-US" dirty="0"/>
          </a:p>
        </p:txBody>
      </p:sp>
      <p:sp>
        <p:nvSpPr>
          <p:cNvPr id="5" name="Footer Placeholder 4"/>
          <p:cNvSpPr>
            <a:spLocks noGrp="1"/>
          </p:cNvSpPr>
          <p:nvPr>
            <p:ph type="ftr" sz="quarter" idx="11"/>
          </p:nvPr>
        </p:nvSpPr>
        <p:spPr/>
        <p:txBody>
          <a:bodyPr/>
          <a:lstStyle/>
          <a:p>
            <a:r>
              <a:rPr lang="cs-CZ"/>
              <a:t>STUDYBIO.IN</a:t>
            </a:r>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39549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7058" y="2665925"/>
            <a:ext cx="16396395" cy="4448157"/>
          </a:xfrm>
        </p:spPr>
        <p:txBody>
          <a:bodyPr anchor="b"/>
          <a:lstStyle>
            <a:lvl1pPr>
              <a:defRPr sz="9355"/>
            </a:lvl1pPr>
          </a:lstStyle>
          <a:p>
            <a:r>
              <a:rPr lang="en-US"/>
              <a:t>Click to edit Master title style</a:t>
            </a:r>
            <a:endParaRPr lang="en-US" dirty="0"/>
          </a:p>
        </p:txBody>
      </p:sp>
      <p:sp>
        <p:nvSpPr>
          <p:cNvPr id="3" name="Text Placeholder 2"/>
          <p:cNvSpPr>
            <a:spLocks noGrp="1"/>
          </p:cNvSpPr>
          <p:nvPr>
            <p:ph type="body" idx="1"/>
          </p:nvPr>
        </p:nvSpPr>
        <p:spPr>
          <a:xfrm>
            <a:off x="1297058" y="7156164"/>
            <a:ext cx="16396395" cy="2339180"/>
          </a:xfrm>
        </p:spPr>
        <p:txBody>
          <a:bodyPr/>
          <a:lstStyle>
            <a:lvl1pPr marL="0" indent="0">
              <a:buNone/>
              <a:defRPr sz="3742">
                <a:solidFill>
                  <a:schemeClr val="tx1">
                    <a:tint val="75000"/>
                  </a:schemeClr>
                </a:solidFill>
              </a:defRPr>
            </a:lvl1pPr>
            <a:lvl2pPr marL="712866" indent="0">
              <a:buNone/>
              <a:defRPr sz="3118">
                <a:solidFill>
                  <a:schemeClr val="tx1">
                    <a:tint val="75000"/>
                  </a:schemeClr>
                </a:solidFill>
              </a:defRPr>
            </a:lvl2pPr>
            <a:lvl3pPr marL="1425732" indent="0">
              <a:buNone/>
              <a:defRPr sz="2807">
                <a:solidFill>
                  <a:schemeClr val="tx1">
                    <a:tint val="75000"/>
                  </a:schemeClr>
                </a:solidFill>
              </a:defRPr>
            </a:lvl3pPr>
            <a:lvl4pPr marL="2138599" indent="0">
              <a:buNone/>
              <a:defRPr sz="2495">
                <a:solidFill>
                  <a:schemeClr val="tx1">
                    <a:tint val="75000"/>
                  </a:schemeClr>
                </a:solidFill>
              </a:defRPr>
            </a:lvl4pPr>
            <a:lvl5pPr marL="2851465" indent="0">
              <a:buNone/>
              <a:defRPr sz="2495">
                <a:solidFill>
                  <a:schemeClr val="tx1">
                    <a:tint val="75000"/>
                  </a:schemeClr>
                </a:solidFill>
              </a:defRPr>
            </a:lvl5pPr>
            <a:lvl6pPr marL="3564331" indent="0">
              <a:buNone/>
              <a:defRPr sz="2495">
                <a:solidFill>
                  <a:schemeClr val="tx1">
                    <a:tint val="75000"/>
                  </a:schemeClr>
                </a:solidFill>
              </a:defRPr>
            </a:lvl6pPr>
            <a:lvl7pPr marL="4277197" indent="0">
              <a:buNone/>
              <a:defRPr sz="2495">
                <a:solidFill>
                  <a:schemeClr val="tx1">
                    <a:tint val="75000"/>
                  </a:schemeClr>
                </a:solidFill>
              </a:defRPr>
            </a:lvl7pPr>
            <a:lvl8pPr marL="4990064" indent="0">
              <a:buNone/>
              <a:defRPr sz="2495">
                <a:solidFill>
                  <a:schemeClr val="tx1">
                    <a:tint val="75000"/>
                  </a:schemeClr>
                </a:solidFill>
              </a:defRPr>
            </a:lvl8pPr>
            <a:lvl9pPr marL="5702930" indent="0">
              <a:buNone/>
              <a:defRPr sz="249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C74E24-A8A2-4735-BFA6-E5CB2EBBE0BC}" type="datetime1">
              <a:rPr lang="en-US" smtClean="0"/>
              <a:t>12/23/2023</a:t>
            </a:fld>
            <a:endParaRPr lang="en-US" dirty="0"/>
          </a:p>
        </p:txBody>
      </p:sp>
      <p:sp>
        <p:nvSpPr>
          <p:cNvPr id="5" name="Footer Placeholder 4"/>
          <p:cNvSpPr>
            <a:spLocks noGrp="1"/>
          </p:cNvSpPr>
          <p:nvPr>
            <p:ph type="ftr" sz="quarter" idx="11"/>
          </p:nvPr>
        </p:nvSpPr>
        <p:spPr/>
        <p:txBody>
          <a:bodyPr/>
          <a:lstStyle/>
          <a:p>
            <a:r>
              <a:rPr lang="cs-CZ"/>
              <a:t>STUDYBIO.IN</a:t>
            </a:r>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17231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306959" y="2846623"/>
            <a:ext cx="8079383" cy="67848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623971" y="2846623"/>
            <a:ext cx="8079383" cy="67848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F4CB551-1FF8-441F-A610-87EB912A449D}" type="datetime1">
              <a:rPr lang="en-US" smtClean="0"/>
              <a:t>12/23/2023</a:t>
            </a:fld>
            <a:endParaRPr lang="en-US" dirty="0"/>
          </a:p>
        </p:txBody>
      </p:sp>
      <p:sp>
        <p:nvSpPr>
          <p:cNvPr id="6" name="Footer Placeholder 5"/>
          <p:cNvSpPr>
            <a:spLocks noGrp="1"/>
          </p:cNvSpPr>
          <p:nvPr>
            <p:ph type="ftr" sz="quarter" idx="11"/>
          </p:nvPr>
        </p:nvSpPr>
        <p:spPr/>
        <p:txBody>
          <a:bodyPr/>
          <a:lstStyle/>
          <a:p>
            <a:r>
              <a:rPr lang="cs-CZ"/>
              <a:t>STUDYBIO.IN</a:t>
            </a:r>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79570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09435" y="569326"/>
            <a:ext cx="16396395" cy="206689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09436" y="2621369"/>
            <a:ext cx="8042253"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Click to edit Master text styles</a:t>
            </a:r>
          </a:p>
        </p:txBody>
      </p:sp>
      <p:sp>
        <p:nvSpPr>
          <p:cNvPr id="4" name="Content Placeholder 3"/>
          <p:cNvSpPr>
            <a:spLocks noGrp="1"/>
          </p:cNvSpPr>
          <p:nvPr>
            <p:ph sz="half" idx="2"/>
          </p:nvPr>
        </p:nvSpPr>
        <p:spPr>
          <a:xfrm>
            <a:off x="1309436" y="3906061"/>
            <a:ext cx="8042253" cy="5745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623971" y="2621369"/>
            <a:ext cx="8081859"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Click to edit Master text styles</a:t>
            </a:r>
          </a:p>
        </p:txBody>
      </p:sp>
      <p:sp>
        <p:nvSpPr>
          <p:cNvPr id="6" name="Content Placeholder 5"/>
          <p:cNvSpPr>
            <a:spLocks noGrp="1"/>
          </p:cNvSpPr>
          <p:nvPr>
            <p:ph sz="quarter" idx="4"/>
          </p:nvPr>
        </p:nvSpPr>
        <p:spPr>
          <a:xfrm>
            <a:off x="9623971" y="3906061"/>
            <a:ext cx="8081859" cy="5745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BF14F3-07D0-4270-AA25-22567A16A9DE}" type="datetime1">
              <a:rPr lang="en-US" smtClean="0"/>
              <a:t>12/23/2023</a:t>
            </a:fld>
            <a:endParaRPr lang="en-US" dirty="0"/>
          </a:p>
        </p:txBody>
      </p:sp>
      <p:sp>
        <p:nvSpPr>
          <p:cNvPr id="8" name="Footer Placeholder 7"/>
          <p:cNvSpPr>
            <a:spLocks noGrp="1"/>
          </p:cNvSpPr>
          <p:nvPr>
            <p:ph type="ftr" sz="quarter" idx="11"/>
          </p:nvPr>
        </p:nvSpPr>
        <p:spPr/>
        <p:txBody>
          <a:bodyPr/>
          <a:lstStyle/>
          <a:p>
            <a:r>
              <a:rPr lang="cs-CZ"/>
              <a:t>STUDYBIO.IN</a:t>
            </a:r>
          </a:p>
        </p:txBody>
      </p:sp>
      <p:sp>
        <p:nvSpPr>
          <p:cNvPr id="9" name="Slide Number Placeholder 8"/>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290775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7A39C0A-2699-42FC-8A80-F4C25629B7CA}" type="datetime1">
              <a:rPr lang="en-US" smtClean="0"/>
              <a:t>12/23/2023</a:t>
            </a:fld>
            <a:endParaRPr lang="en-US" dirty="0"/>
          </a:p>
        </p:txBody>
      </p:sp>
      <p:sp>
        <p:nvSpPr>
          <p:cNvPr id="4" name="Footer Placeholder 3"/>
          <p:cNvSpPr>
            <a:spLocks noGrp="1"/>
          </p:cNvSpPr>
          <p:nvPr>
            <p:ph type="ftr" sz="quarter" idx="11"/>
          </p:nvPr>
        </p:nvSpPr>
        <p:spPr/>
        <p:txBody>
          <a:bodyPr/>
          <a:lstStyle/>
          <a:p>
            <a:r>
              <a:rPr lang="cs-CZ"/>
              <a:t>STUDYBIO.IN</a:t>
            </a:r>
          </a:p>
        </p:txBody>
      </p:sp>
      <p:sp>
        <p:nvSpPr>
          <p:cNvPr id="5" name="Slide Number Placeholder 4"/>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906622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A346CD-22F5-49BB-887F-B19F82A6E431}" type="datetime1">
              <a:rPr lang="en-US" smtClean="0"/>
              <a:t>12/23/2023</a:t>
            </a:fld>
            <a:endParaRPr lang="en-US" dirty="0"/>
          </a:p>
        </p:txBody>
      </p:sp>
      <p:sp>
        <p:nvSpPr>
          <p:cNvPr id="3" name="Footer Placeholder 2"/>
          <p:cNvSpPr>
            <a:spLocks noGrp="1"/>
          </p:cNvSpPr>
          <p:nvPr>
            <p:ph type="ftr" sz="quarter" idx="11"/>
          </p:nvPr>
        </p:nvSpPr>
        <p:spPr/>
        <p:txBody>
          <a:bodyPr/>
          <a:lstStyle/>
          <a:p>
            <a:r>
              <a:rPr lang="cs-CZ"/>
              <a:t>STUDYBIO.IN</a:t>
            </a:r>
          </a:p>
        </p:txBody>
      </p:sp>
      <p:sp>
        <p:nvSpPr>
          <p:cNvPr id="4" name="Slide Number Placeholder 3"/>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632000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endParaRPr lang="en-US" dirty="0"/>
          </a:p>
        </p:txBody>
      </p:sp>
      <p:sp>
        <p:nvSpPr>
          <p:cNvPr id="3" name="Content Placeholder 2"/>
          <p:cNvSpPr>
            <a:spLocks noGrp="1"/>
          </p:cNvSpPr>
          <p:nvPr>
            <p:ph idx="1"/>
          </p:nvPr>
        </p:nvSpPr>
        <p:spPr>
          <a:xfrm>
            <a:off x="8081859" y="1539652"/>
            <a:ext cx="9623971" cy="7599245"/>
          </a:xfrm>
        </p:spPr>
        <p:txBody>
          <a:bodyPr/>
          <a:lstStyle>
            <a:lvl1pPr>
              <a:defRPr sz="4989"/>
            </a:lvl1pPr>
            <a:lvl2pPr>
              <a:defRPr sz="4366"/>
            </a:lvl2pPr>
            <a:lvl3pPr>
              <a:defRPr sz="3742"/>
            </a:lvl3pPr>
            <a:lvl4pPr>
              <a:defRPr sz="3118"/>
            </a:lvl4pPr>
            <a:lvl5pPr>
              <a:defRPr sz="3118"/>
            </a:lvl5pPr>
            <a:lvl6pPr>
              <a:defRPr sz="3118"/>
            </a:lvl6pPr>
            <a:lvl7pPr>
              <a:defRPr sz="3118"/>
            </a:lvl7pPr>
            <a:lvl8pPr>
              <a:defRPr sz="3118"/>
            </a:lvl8pPr>
            <a:lvl9pPr>
              <a:defRPr sz="311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Click to edit Master text styles</a:t>
            </a:r>
          </a:p>
        </p:txBody>
      </p:sp>
      <p:sp>
        <p:nvSpPr>
          <p:cNvPr id="5" name="Date Placeholder 4"/>
          <p:cNvSpPr>
            <a:spLocks noGrp="1"/>
          </p:cNvSpPr>
          <p:nvPr>
            <p:ph type="dt" sz="half" idx="10"/>
          </p:nvPr>
        </p:nvSpPr>
        <p:spPr/>
        <p:txBody>
          <a:bodyPr/>
          <a:lstStyle/>
          <a:p>
            <a:fld id="{908F4A41-AD53-4E1C-94CC-14BA50DED9F5}" type="datetime1">
              <a:rPr lang="en-US" smtClean="0"/>
              <a:t>12/23/2023</a:t>
            </a:fld>
            <a:endParaRPr lang="en-US" dirty="0"/>
          </a:p>
        </p:txBody>
      </p:sp>
      <p:sp>
        <p:nvSpPr>
          <p:cNvPr id="6" name="Footer Placeholder 5"/>
          <p:cNvSpPr>
            <a:spLocks noGrp="1"/>
          </p:cNvSpPr>
          <p:nvPr>
            <p:ph type="ftr" sz="quarter" idx="11"/>
          </p:nvPr>
        </p:nvSpPr>
        <p:spPr/>
        <p:txBody>
          <a:bodyPr/>
          <a:lstStyle/>
          <a:p>
            <a:r>
              <a:rPr lang="cs-CZ"/>
              <a:t>STUDYBIO.IN</a:t>
            </a:r>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440046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endParaRPr lang="en-US" dirty="0"/>
          </a:p>
        </p:txBody>
      </p:sp>
      <p:sp>
        <p:nvSpPr>
          <p:cNvPr id="3" name="Picture Placeholder 2"/>
          <p:cNvSpPr>
            <a:spLocks noGrp="1" noChangeAspect="1"/>
          </p:cNvSpPr>
          <p:nvPr>
            <p:ph type="pic" idx="1"/>
          </p:nvPr>
        </p:nvSpPr>
        <p:spPr>
          <a:xfrm>
            <a:off x="8081859" y="1539652"/>
            <a:ext cx="9623971" cy="7599245"/>
          </a:xfrm>
        </p:spPr>
        <p:txBody>
          <a:bodyPr anchor="t"/>
          <a:lstStyle>
            <a:lvl1pPr marL="0" indent="0">
              <a:buNone/>
              <a:defRPr sz="4989"/>
            </a:lvl1pPr>
            <a:lvl2pPr marL="712866" indent="0">
              <a:buNone/>
              <a:defRPr sz="4366"/>
            </a:lvl2pPr>
            <a:lvl3pPr marL="1425732" indent="0">
              <a:buNone/>
              <a:defRPr sz="3742"/>
            </a:lvl3pPr>
            <a:lvl4pPr marL="2138599" indent="0">
              <a:buNone/>
              <a:defRPr sz="3118"/>
            </a:lvl4pPr>
            <a:lvl5pPr marL="2851465" indent="0">
              <a:buNone/>
              <a:defRPr sz="3118"/>
            </a:lvl5pPr>
            <a:lvl6pPr marL="3564331" indent="0">
              <a:buNone/>
              <a:defRPr sz="3118"/>
            </a:lvl6pPr>
            <a:lvl7pPr marL="4277197" indent="0">
              <a:buNone/>
              <a:defRPr sz="3118"/>
            </a:lvl7pPr>
            <a:lvl8pPr marL="4990064" indent="0">
              <a:buNone/>
              <a:defRPr sz="3118"/>
            </a:lvl8pPr>
            <a:lvl9pPr marL="5702930" indent="0">
              <a:buNone/>
              <a:defRPr sz="3118"/>
            </a:lvl9pPr>
          </a:lstStyle>
          <a:p>
            <a:r>
              <a:rPr lang="en-US"/>
              <a:t>Click icon to add picture</a:t>
            </a:r>
            <a:endParaRPr lang="en-US" dirty="0"/>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Click to edit Master text styles</a:t>
            </a:r>
          </a:p>
        </p:txBody>
      </p:sp>
      <p:sp>
        <p:nvSpPr>
          <p:cNvPr id="5" name="Date Placeholder 4"/>
          <p:cNvSpPr>
            <a:spLocks noGrp="1"/>
          </p:cNvSpPr>
          <p:nvPr>
            <p:ph type="dt" sz="half" idx="10"/>
          </p:nvPr>
        </p:nvSpPr>
        <p:spPr/>
        <p:txBody>
          <a:bodyPr/>
          <a:lstStyle/>
          <a:p>
            <a:fld id="{21B446DD-878C-45CF-9430-F63F7ED98032}" type="datetime1">
              <a:rPr lang="en-US" smtClean="0"/>
              <a:t>12/23/2023</a:t>
            </a:fld>
            <a:endParaRPr lang="en-US" dirty="0"/>
          </a:p>
        </p:txBody>
      </p:sp>
      <p:sp>
        <p:nvSpPr>
          <p:cNvPr id="6" name="Footer Placeholder 5"/>
          <p:cNvSpPr>
            <a:spLocks noGrp="1"/>
          </p:cNvSpPr>
          <p:nvPr>
            <p:ph type="ftr" sz="quarter" idx="11"/>
          </p:nvPr>
        </p:nvSpPr>
        <p:spPr/>
        <p:txBody>
          <a:bodyPr/>
          <a:lstStyle/>
          <a:p>
            <a:r>
              <a:rPr lang="cs-CZ"/>
              <a:t>STUDYBIO.IN</a:t>
            </a:r>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789242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496FF9-86A4-4057-BAD8-6F97124B85F3}" type="datetime1">
              <a:rPr lang="en-US" smtClean="0"/>
              <a:t>12/23/2023</a:t>
            </a:fld>
            <a:endParaRPr lang="en-US" dirty="0"/>
          </a:p>
        </p:txBody>
      </p:sp>
      <p:sp>
        <p:nvSpPr>
          <p:cNvPr id="5" name="Footer Placeholder 4"/>
          <p:cNvSpPr>
            <a:spLocks noGrp="1"/>
          </p:cNvSpPr>
          <p:nvPr>
            <p:ph type="ftr" sz="quarter" idx="11"/>
          </p:nvPr>
        </p:nvSpPr>
        <p:spPr/>
        <p:txBody>
          <a:bodyPr/>
          <a:lstStyle/>
          <a:p>
            <a:r>
              <a:rPr lang="cs-CZ"/>
              <a:t>STUDYBIO.IN</a:t>
            </a:r>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308309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604255" y="569325"/>
            <a:ext cx="4099099" cy="90621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06959" y="569325"/>
            <a:ext cx="12059667" cy="90621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D3FCAF-D79A-40CA-AFCB-4A55CD18D3C5}" type="datetime1">
              <a:rPr lang="en-US" smtClean="0"/>
              <a:t>12/23/2023</a:t>
            </a:fld>
            <a:endParaRPr lang="en-US" dirty="0"/>
          </a:p>
        </p:txBody>
      </p:sp>
      <p:sp>
        <p:nvSpPr>
          <p:cNvPr id="5" name="Footer Placeholder 4"/>
          <p:cNvSpPr>
            <a:spLocks noGrp="1"/>
          </p:cNvSpPr>
          <p:nvPr>
            <p:ph type="ftr" sz="quarter" idx="11"/>
          </p:nvPr>
        </p:nvSpPr>
        <p:spPr/>
        <p:txBody>
          <a:bodyPr/>
          <a:lstStyle/>
          <a:p>
            <a:r>
              <a:rPr lang="cs-CZ"/>
              <a:t>STUDYBIO.IN</a:t>
            </a:r>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528634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06959" y="569326"/>
            <a:ext cx="16396395" cy="206689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306959" y="2846623"/>
            <a:ext cx="16396395" cy="67848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06959" y="9911198"/>
            <a:ext cx="4277320" cy="569325"/>
          </a:xfrm>
          <a:prstGeom prst="rect">
            <a:avLst/>
          </a:prstGeom>
        </p:spPr>
        <p:txBody>
          <a:bodyPr vert="horz" lIns="91440" tIns="45720" rIns="91440" bIns="45720" rtlCol="0" anchor="ctr"/>
          <a:lstStyle>
            <a:lvl1pPr algn="l">
              <a:defRPr sz="1871">
                <a:solidFill>
                  <a:schemeClr val="tx1">
                    <a:tint val="75000"/>
                  </a:schemeClr>
                </a:solidFill>
              </a:defRPr>
            </a:lvl1pPr>
          </a:lstStyle>
          <a:p>
            <a:fld id="{F4FEE316-61C9-47DA-AABE-C22B069076F2}" type="datetime1">
              <a:rPr lang="en-US" smtClean="0"/>
              <a:t>12/23/2023</a:t>
            </a:fld>
            <a:endParaRPr lang="en-US" dirty="0"/>
          </a:p>
        </p:txBody>
      </p:sp>
      <p:sp>
        <p:nvSpPr>
          <p:cNvPr id="5" name="Footer Placeholder 4"/>
          <p:cNvSpPr>
            <a:spLocks noGrp="1"/>
          </p:cNvSpPr>
          <p:nvPr>
            <p:ph type="ftr" sz="quarter" idx="3"/>
          </p:nvPr>
        </p:nvSpPr>
        <p:spPr>
          <a:xfrm>
            <a:off x="6297166" y="9911198"/>
            <a:ext cx="6415981" cy="569325"/>
          </a:xfrm>
          <a:prstGeom prst="rect">
            <a:avLst/>
          </a:prstGeom>
        </p:spPr>
        <p:txBody>
          <a:bodyPr vert="horz" lIns="91440" tIns="45720" rIns="91440" bIns="45720" rtlCol="0" anchor="ctr"/>
          <a:lstStyle>
            <a:lvl1pPr algn="ctr">
              <a:defRPr sz="1871">
                <a:solidFill>
                  <a:schemeClr val="tx1">
                    <a:tint val="75000"/>
                  </a:schemeClr>
                </a:solidFill>
              </a:defRPr>
            </a:lvl1pPr>
          </a:lstStyle>
          <a:p>
            <a:r>
              <a:rPr lang="cs-CZ"/>
              <a:t>STUDYBIO.IN</a:t>
            </a:r>
          </a:p>
        </p:txBody>
      </p:sp>
      <p:sp>
        <p:nvSpPr>
          <p:cNvPr id="6" name="Slide Number Placeholder 5"/>
          <p:cNvSpPr>
            <a:spLocks noGrp="1"/>
          </p:cNvSpPr>
          <p:nvPr>
            <p:ph type="sldNum" sz="quarter" idx="4"/>
          </p:nvPr>
        </p:nvSpPr>
        <p:spPr>
          <a:xfrm>
            <a:off x="13426034" y="9911198"/>
            <a:ext cx="4277320" cy="569325"/>
          </a:xfrm>
          <a:prstGeom prst="rect">
            <a:avLst/>
          </a:prstGeom>
        </p:spPr>
        <p:txBody>
          <a:bodyPr vert="horz" lIns="91440" tIns="45720" rIns="91440" bIns="45720" rtlCol="0" anchor="ctr"/>
          <a:lstStyle>
            <a:lvl1pPr algn="r">
              <a:defRPr sz="1871">
                <a:solidFill>
                  <a:schemeClr val="tx1">
                    <a:tint val="75000"/>
                  </a:schemeClr>
                </a:solidFill>
              </a:defRPr>
            </a:lvl1pPr>
          </a:lstStyle>
          <a:p>
            <a:fld id="{B6F15528-21DE-4FAA-801E-634DDDAF4B2B}" type="slidenum">
              <a:rPr lang="cs-CZ" smtClean="0"/>
              <a:t>‹#›</a:t>
            </a:fld>
            <a:endParaRPr lang="cs-CZ"/>
          </a:p>
        </p:txBody>
      </p:sp>
    </p:spTree>
    <p:extLst>
      <p:ext uri="{BB962C8B-B14F-4D97-AF65-F5344CB8AC3E}">
        <p14:creationId xmlns:p14="http://schemas.microsoft.com/office/powerpoint/2010/main" val="271160262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hf hdr="0"/>
  <p:txStyles>
    <p:titleStyle>
      <a:lvl1pPr algn="l" defTabSz="1425732"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433" indent="-356433" algn="l" defTabSz="1425732" rtl="0" eaLnBrk="1" latinLnBrk="0" hangingPunct="1">
        <a:lnSpc>
          <a:spcPct val="90000"/>
        </a:lnSpc>
        <a:spcBef>
          <a:spcPts val="1559"/>
        </a:spcBef>
        <a:buFont typeface="Arial" panose="020B0604020202020204" pitchFamily="34" charset="0"/>
        <a:buChar char="•"/>
        <a:defRPr sz="4366" kern="1200">
          <a:solidFill>
            <a:schemeClr val="tx1"/>
          </a:solidFill>
          <a:latin typeface="+mn-lt"/>
          <a:ea typeface="+mn-ea"/>
          <a:cs typeface="+mn-cs"/>
        </a:defRPr>
      </a:lvl1pPr>
      <a:lvl2pPr marL="1069299" indent="-356433" algn="l" defTabSz="1425732"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2166" indent="-356433" algn="l" defTabSz="1425732"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5032"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4pPr>
      <a:lvl5pPr marL="3207898"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5pPr>
      <a:lvl6pPr marL="3920764"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6pPr>
      <a:lvl7pPr marL="4633631"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7pPr>
      <a:lvl8pPr marL="5346497"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8pPr>
      <a:lvl9pPr marL="6059363"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9pPr>
    </p:bodyStyle>
    <p:otherStyle>
      <a:defPPr>
        <a:defRPr lang="en-US"/>
      </a:defPPr>
      <a:lvl1pPr marL="0" algn="l" defTabSz="1425732" rtl="0" eaLnBrk="1" latinLnBrk="0" hangingPunct="1">
        <a:defRPr sz="2807" kern="1200">
          <a:solidFill>
            <a:schemeClr val="tx1"/>
          </a:solidFill>
          <a:latin typeface="+mn-lt"/>
          <a:ea typeface="+mn-ea"/>
          <a:cs typeface="+mn-cs"/>
        </a:defRPr>
      </a:lvl1pPr>
      <a:lvl2pPr marL="712866" algn="l" defTabSz="1425732" rtl="0" eaLnBrk="1" latinLnBrk="0" hangingPunct="1">
        <a:defRPr sz="2807" kern="1200">
          <a:solidFill>
            <a:schemeClr val="tx1"/>
          </a:solidFill>
          <a:latin typeface="+mn-lt"/>
          <a:ea typeface="+mn-ea"/>
          <a:cs typeface="+mn-cs"/>
        </a:defRPr>
      </a:lvl2pPr>
      <a:lvl3pPr marL="1425732" algn="l" defTabSz="1425732" rtl="0" eaLnBrk="1" latinLnBrk="0" hangingPunct="1">
        <a:defRPr sz="2807" kern="1200">
          <a:solidFill>
            <a:schemeClr val="tx1"/>
          </a:solidFill>
          <a:latin typeface="+mn-lt"/>
          <a:ea typeface="+mn-ea"/>
          <a:cs typeface="+mn-cs"/>
        </a:defRPr>
      </a:lvl3pPr>
      <a:lvl4pPr marL="2138599" algn="l" defTabSz="1425732" rtl="0" eaLnBrk="1" latinLnBrk="0" hangingPunct="1">
        <a:defRPr sz="2807" kern="1200">
          <a:solidFill>
            <a:schemeClr val="tx1"/>
          </a:solidFill>
          <a:latin typeface="+mn-lt"/>
          <a:ea typeface="+mn-ea"/>
          <a:cs typeface="+mn-cs"/>
        </a:defRPr>
      </a:lvl4pPr>
      <a:lvl5pPr marL="2851465" algn="l" defTabSz="1425732" rtl="0" eaLnBrk="1" latinLnBrk="0" hangingPunct="1">
        <a:defRPr sz="2807" kern="1200">
          <a:solidFill>
            <a:schemeClr val="tx1"/>
          </a:solidFill>
          <a:latin typeface="+mn-lt"/>
          <a:ea typeface="+mn-ea"/>
          <a:cs typeface="+mn-cs"/>
        </a:defRPr>
      </a:lvl5pPr>
      <a:lvl6pPr marL="3564331" algn="l" defTabSz="1425732" rtl="0" eaLnBrk="1" latinLnBrk="0" hangingPunct="1">
        <a:defRPr sz="2807" kern="1200">
          <a:solidFill>
            <a:schemeClr val="tx1"/>
          </a:solidFill>
          <a:latin typeface="+mn-lt"/>
          <a:ea typeface="+mn-ea"/>
          <a:cs typeface="+mn-cs"/>
        </a:defRPr>
      </a:lvl6pPr>
      <a:lvl7pPr marL="4277197" algn="l" defTabSz="1425732" rtl="0" eaLnBrk="1" latinLnBrk="0" hangingPunct="1">
        <a:defRPr sz="2807" kern="1200">
          <a:solidFill>
            <a:schemeClr val="tx1"/>
          </a:solidFill>
          <a:latin typeface="+mn-lt"/>
          <a:ea typeface="+mn-ea"/>
          <a:cs typeface="+mn-cs"/>
        </a:defRPr>
      </a:lvl7pPr>
      <a:lvl8pPr marL="4990064" algn="l" defTabSz="1425732" rtl="0" eaLnBrk="1" latinLnBrk="0" hangingPunct="1">
        <a:defRPr sz="2807" kern="1200">
          <a:solidFill>
            <a:schemeClr val="tx1"/>
          </a:solidFill>
          <a:latin typeface="+mn-lt"/>
          <a:ea typeface="+mn-ea"/>
          <a:cs typeface="+mn-cs"/>
        </a:defRPr>
      </a:lvl8pPr>
      <a:lvl9pPr marL="5702930" algn="l" defTabSz="1425732" rtl="0" eaLnBrk="1" latinLnBrk="0" hangingPunct="1">
        <a:defRPr sz="28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byjus.com/biology/plant-tissue-system/"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hyperlink" Target="https://bio.libretexts.org/TextMaps/Map%3A_Introductory_Biology_(CK-12)/9%3A_Plants/9.8%3A_Vascular_Plants" TargetMode="External"/><Relationship Id="rId2" Type="http://schemas.openxmlformats.org/officeDocument/2006/relationships/image" Target="../media/image12.1"/><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bio.libretexts.org/TextMaps/Map%3A_Introductory_Biology_(CK-12)/9%3A_Plants/9.8%3A_Vascular_Plants" TargetMode="External"/><Relationship Id="rId2" Type="http://schemas.openxmlformats.org/officeDocument/2006/relationships/image" Target="../media/image12.1"/><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9F28C4-ADCA-4209-A2B3-EFA0D752B271}"/>
              </a:ext>
            </a:extLst>
          </p:cNvPr>
          <p:cNvSpPr>
            <a:spLocks noGrp="1"/>
          </p:cNvSpPr>
          <p:nvPr>
            <p:ph type="dt" sz="half" idx="10"/>
          </p:nvPr>
        </p:nvSpPr>
        <p:spPr/>
        <p:txBody>
          <a:bodyPr/>
          <a:lstStyle/>
          <a:p>
            <a:fld id="{7702F6D7-48C9-4F00-9059-21105372CF42}" type="datetime1">
              <a:rPr lang="en-US" smtClean="0"/>
              <a:t>12/23/2023</a:t>
            </a:fld>
            <a:endParaRPr lang="en-US" dirty="0"/>
          </a:p>
        </p:txBody>
      </p:sp>
      <p:sp>
        <p:nvSpPr>
          <p:cNvPr id="5" name="Slide Number Placeholder 4">
            <a:extLst>
              <a:ext uri="{FF2B5EF4-FFF2-40B4-BE49-F238E27FC236}">
                <a16:creationId xmlns:a16="http://schemas.microsoft.com/office/drawing/2014/main" id="{962ADB96-EC55-4F92-9418-7FCCB5C3C1B2}"/>
              </a:ext>
            </a:extLst>
          </p:cNvPr>
          <p:cNvSpPr>
            <a:spLocks noGrp="1"/>
          </p:cNvSpPr>
          <p:nvPr>
            <p:ph type="sldNum" sz="quarter" idx="12"/>
          </p:nvPr>
        </p:nvSpPr>
        <p:spPr/>
        <p:txBody>
          <a:bodyPr/>
          <a:lstStyle/>
          <a:p>
            <a:fld id="{B6F15528-21DE-4FAA-801E-634DDDAF4B2B}" type="slidenum">
              <a:rPr lang="cs-CZ" smtClean="0"/>
              <a:t>1</a:t>
            </a:fld>
            <a:endParaRPr lang="cs-CZ"/>
          </a:p>
        </p:txBody>
      </p:sp>
      <p:sp>
        <p:nvSpPr>
          <p:cNvPr id="8" name="Subtitle 7">
            <a:extLst>
              <a:ext uri="{FF2B5EF4-FFF2-40B4-BE49-F238E27FC236}">
                <a16:creationId xmlns:a16="http://schemas.microsoft.com/office/drawing/2014/main" id="{EF796C81-E2CB-D8FB-8EDE-5B35764C7B2C}"/>
              </a:ext>
            </a:extLst>
          </p:cNvPr>
          <p:cNvSpPr>
            <a:spLocks noGrp="1"/>
          </p:cNvSpPr>
          <p:nvPr>
            <p:ph type="subTitle" idx="1"/>
          </p:nvPr>
        </p:nvSpPr>
        <p:spPr>
          <a:xfrm>
            <a:off x="2376289" y="1818308"/>
            <a:ext cx="14257735" cy="6379965"/>
          </a:xfrm>
        </p:spPr>
        <p:txBody>
          <a:bodyPr>
            <a:normAutofit/>
          </a:bodyPr>
          <a:lstStyle/>
          <a:p>
            <a:pPr algn="l"/>
            <a:r>
              <a:rPr lang="en-US" sz="6000" dirty="0">
                <a:latin typeface="Times New Roman" panose="02020603050405020304" pitchFamily="18" charset="0"/>
                <a:cs typeface="Times New Roman" panose="02020603050405020304" pitchFamily="18" charset="0"/>
              </a:rPr>
              <a:t>CLASS – 9</a:t>
            </a:r>
          </a:p>
          <a:p>
            <a:pPr algn="l"/>
            <a:r>
              <a:rPr lang="en-US" sz="6000" dirty="0">
                <a:latin typeface="Times New Roman" panose="02020603050405020304" pitchFamily="18" charset="0"/>
                <a:cs typeface="Times New Roman" panose="02020603050405020304" pitchFamily="18" charset="0"/>
              </a:rPr>
              <a:t>SUBJECT – SCIENCE </a:t>
            </a:r>
          </a:p>
          <a:p>
            <a:pPr algn="l"/>
            <a:r>
              <a:rPr lang="en-US" sz="6000" dirty="0">
                <a:latin typeface="Times New Roman" panose="02020603050405020304" pitchFamily="18" charset="0"/>
                <a:cs typeface="Times New Roman" panose="02020603050405020304" pitchFamily="18" charset="0"/>
              </a:rPr>
              <a:t>CHAPTER – 6 (TISSUE)</a:t>
            </a:r>
          </a:p>
          <a:p>
            <a:pPr algn="l"/>
            <a:r>
              <a:rPr lang="en-US" sz="6000" dirty="0">
                <a:latin typeface="Times New Roman" panose="02020603050405020304" pitchFamily="18" charset="0"/>
                <a:cs typeface="Times New Roman" panose="02020603050405020304" pitchFamily="18" charset="0"/>
              </a:rPr>
              <a:t>CONCEPT – PLANT TISSUE</a:t>
            </a:r>
          </a:p>
          <a:p>
            <a:pPr algn="l"/>
            <a:r>
              <a:rPr lang="en-US" sz="6000" dirty="0">
                <a:latin typeface="Times New Roman" panose="02020603050405020304" pitchFamily="18" charset="0"/>
                <a:cs typeface="Times New Roman" panose="02020603050405020304" pitchFamily="18" charset="0"/>
              </a:rPr>
              <a:t>PPT – 1 </a:t>
            </a:r>
          </a:p>
          <a:p>
            <a:endParaRPr lang="en-IN" dirty="0"/>
          </a:p>
        </p:txBody>
      </p:sp>
      <p:sp>
        <p:nvSpPr>
          <p:cNvPr id="9" name="Footer Placeholder 8">
            <a:extLst>
              <a:ext uri="{FF2B5EF4-FFF2-40B4-BE49-F238E27FC236}">
                <a16:creationId xmlns:a16="http://schemas.microsoft.com/office/drawing/2014/main" id="{BD95DAEF-EA09-6E96-9351-88936F89AE58}"/>
              </a:ext>
            </a:extLst>
          </p:cNvPr>
          <p:cNvSpPr>
            <a:spLocks noGrp="1"/>
          </p:cNvSpPr>
          <p:nvPr>
            <p:ph type="ftr" sz="quarter" idx="11"/>
          </p:nvPr>
        </p:nvSpPr>
        <p:spPr/>
        <p:txBody>
          <a:bodyPr/>
          <a:lstStyle/>
          <a:p>
            <a:r>
              <a:rPr lang="cs-CZ"/>
              <a:t>STUDYBIO.IN</a:t>
            </a:r>
          </a:p>
        </p:txBody>
      </p:sp>
    </p:spTree>
    <p:extLst>
      <p:ext uri="{BB962C8B-B14F-4D97-AF65-F5344CB8AC3E}">
        <p14:creationId xmlns:p14="http://schemas.microsoft.com/office/powerpoint/2010/main" val="1530847506"/>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0F95502-65C6-482A-9B40-DDCB8DAA9D75}"/>
              </a:ext>
            </a:extLst>
          </p:cNvPr>
          <p:cNvGrpSpPr/>
          <p:nvPr/>
        </p:nvGrpSpPr>
        <p:grpSpPr>
          <a:xfrm>
            <a:off x="0" y="0"/>
            <a:ext cx="19010313" cy="1112119"/>
            <a:chOff x="-324644" y="2222500"/>
            <a:chExt cx="22261685" cy="1302327"/>
          </a:xfrm>
        </p:grpSpPr>
        <p:sp>
          <p:nvSpPr>
            <p:cNvPr id="2" name="object 2"/>
            <p:cNvSpPr/>
            <p:nvPr/>
          </p:nvSpPr>
          <p:spPr>
            <a:xfrm>
              <a:off x="-324644"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009EF3"/>
            </a:solidFill>
          </p:spPr>
          <p:txBody>
            <a:bodyPr wrap="square" lIns="0" tIns="0" rIns="0" bIns="0" rtlCol="0"/>
            <a:lstStyle/>
            <a:p>
              <a:endParaRPr dirty="0"/>
            </a:p>
          </p:txBody>
        </p:sp>
        <p:sp>
          <p:nvSpPr>
            <p:cNvPr id="3" name="object 3"/>
            <p:cNvSpPr/>
            <p:nvPr/>
          </p:nvSpPr>
          <p:spPr>
            <a:xfrm>
              <a:off x="16363156" y="2222500"/>
              <a:ext cx="5573885" cy="1302327"/>
            </a:xfrm>
            <a:custGeom>
              <a:avLst/>
              <a:gdLst/>
              <a:ahLst/>
              <a:cxnLst/>
              <a:rect l="l" t="t" r="r" b="b"/>
              <a:pathLst>
                <a:path w="1883409" h="440055">
                  <a:moveTo>
                    <a:pt x="0" y="0"/>
                  </a:moveTo>
                  <a:lnTo>
                    <a:pt x="0" y="439737"/>
                  </a:lnTo>
                  <a:lnTo>
                    <a:pt x="1883155" y="439737"/>
                  </a:lnTo>
                  <a:lnTo>
                    <a:pt x="1883155" y="0"/>
                  </a:lnTo>
                  <a:lnTo>
                    <a:pt x="0" y="0"/>
                  </a:lnTo>
                  <a:close/>
                </a:path>
              </a:pathLst>
            </a:custGeom>
            <a:solidFill>
              <a:srgbClr val="FF8200"/>
            </a:solidFill>
          </p:spPr>
          <p:txBody>
            <a:bodyPr wrap="square" lIns="0" tIns="0" rIns="0" bIns="0" rtlCol="0"/>
            <a:lstStyle/>
            <a:p>
              <a:endParaRPr dirty="0"/>
            </a:p>
          </p:txBody>
        </p:sp>
        <p:sp>
          <p:nvSpPr>
            <p:cNvPr id="22" name="object 2">
              <a:extLst>
                <a:ext uri="{FF2B5EF4-FFF2-40B4-BE49-F238E27FC236}">
                  <a16:creationId xmlns:a16="http://schemas.microsoft.com/office/drawing/2014/main" id="{3708B453-DDCE-42C1-9AB9-A8D5DDCA46AD}"/>
                </a:ext>
              </a:extLst>
            </p:cNvPr>
            <p:cNvSpPr/>
            <p:nvPr/>
          </p:nvSpPr>
          <p:spPr>
            <a:xfrm>
              <a:off x="52379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BF00"/>
            </a:solidFill>
          </p:spPr>
          <p:txBody>
            <a:bodyPr wrap="square" lIns="0" tIns="0" rIns="0" bIns="0" rtlCol="0"/>
            <a:lstStyle/>
            <a:p>
              <a:endParaRPr dirty="0"/>
            </a:p>
          </p:txBody>
        </p:sp>
        <p:sp>
          <p:nvSpPr>
            <p:cNvPr id="23" name="object 2">
              <a:extLst>
                <a:ext uri="{FF2B5EF4-FFF2-40B4-BE49-F238E27FC236}">
                  <a16:creationId xmlns:a16="http://schemas.microsoft.com/office/drawing/2014/main" id="{7D360C87-DA57-4F00-96B5-35199AD11657}"/>
                </a:ext>
              </a:extLst>
            </p:cNvPr>
            <p:cNvSpPr/>
            <p:nvPr/>
          </p:nvSpPr>
          <p:spPr>
            <a:xfrm>
              <a:off x="108005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A100"/>
            </a:solidFill>
          </p:spPr>
          <p:txBody>
            <a:bodyPr wrap="square" lIns="0" tIns="0" rIns="0" bIns="0" rtlCol="0"/>
            <a:lstStyle/>
            <a:p>
              <a:endParaRPr dirty="0"/>
            </a:p>
          </p:txBody>
        </p:sp>
      </p:grpSp>
      <p:sp>
        <p:nvSpPr>
          <p:cNvPr id="8" name="object 8"/>
          <p:cNvSpPr/>
          <p:nvPr/>
        </p:nvSpPr>
        <p:spPr>
          <a:xfrm>
            <a:off x="0" y="3975100"/>
            <a:ext cx="19010313" cy="6945503"/>
          </a:xfrm>
          <a:prstGeom prst="rect">
            <a:avLst/>
          </a:prstGeom>
          <a:blipFill>
            <a:blip r:embed="rId3" cstate="print"/>
            <a:stretch>
              <a:fillRect/>
            </a:stretch>
          </a:blipFill>
        </p:spPr>
        <p:txBody>
          <a:bodyPr wrap="square" lIns="0" tIns="0" rIns="0" bIns="0" rtlCol="0"/>
          <a:lstStyle/>
          <a:p>
            <a:endParaRPr dirty="0"/>
          </a:p>
        </p:txBody>
      </p:sp>
      <p:sp>
        <p:nvSpPr>
          <p:cNvPr id="18" name="object 18"/>
          <p:cNvSpPr txBox="1"/>
          <p:nvPr/>
        </p:nvSpPr>
        <p:spPr>
          <a:xfrm>
            <a:off x="-96044" y="3289300"/>
            <a:ext cx="9677400" cy="1120820"/>
          </a:xfrm>
          <a:prstGeom prst="rect">
            <a:avLst/>
          </a:prstGeom>
        </p:spPr>
        <p:txBody>
          <a:bodyPr vert="horz" wrap="square" lIns="0" tIns="12700" rIns="0" bIns="0" rtlCol="0">
            <a:spAutoFit/>
          </a:bodyPr>
          <a:lstStyle/>
          <a:p>
            <a:pPr marL="1223010" marR="5080" indent="-1210945" algn="ctr">
              <a:lnSpc>
                <a:spcPct val="100000"/>
              </a:lnSpc>
              <a:spcBef>
                <a:spcPts val="100"/>
              </a:spcBef>
            </a:pPr>
            <a:r>
              <a:rPr lang="en-IN" sz="7200" b="1" spc="-5" dirty="0">
                <a:solidFill>
                  <a:srgbClr val="00318B"/>
                </a:solidFill>
                <a:latin typeface="Times New Roman" panose="02020603050405020304" pitchFamily="18" charset="0"/>
                <a:cs typeface="Times New Roman" panose="02020603050405020304" pitchFamily="18" charset="0"/>
              </a:rPr>
              <a:t>TISSUE</a:t>
            </a:r>
            <a:endParaRPr lang="cs-CZ" sz="7200" b="1" spc="-5" dirty="0">
              <a:solidFill>
                <a:srgbClr val="00318B"/>
              </a:solidFill>
              <a:latin typeface="Times New Roman" panose="02020603050405020304" pitchFamily="18" charset="0"/>
              <a:cs typeface="Times New Roman" panose="02020603050405020304" pitchFamily="18" charset="0"/>
            </a:endParaRPr>
          </a:p>
        </p:txBody>
      </p:sp>
      <p:sp>
        <p:nvSpPr>
          <p:cNvPr id="19" name="object 19"/>
          <p:cNvSpPr/>
          <p:nvPr/>
        </p:nvSpPr>
        <p:spPr>
          <a:xfrm flipV="1">
            <a:off x="894556" y="5346699"/>
            <a:ext cx="7696200" cy="274319"/>
          </a:xfrm>
          <a:custGeom>
            <a:avLst/>
            <a:gdLst/>
            <a:ahLst/>
            <a:cxnLst/>
            <a:rect l="l" t="t" r="r" b="b"/>
            <a:pathLst>
              <a:path w="4686300">
                <a:moveTo>
                  <a:pt x="0" y="0"/>
                </a:moveTo>
                <a:lnTo>
                  <a:pt x="4686300" y="0"/>
                </a:lnTo>
              </a:path>
            </a:pathLst>
          </a:custGeom>
          <a:ln w="8466">
            <a:solidFill>
              <a:srgbClr val="002E8E"/>
            </a:solidFill>
          </a:ln>
        </p:spPr>
        <p:txBody>
          <a:bodyPr wrap="square" lIns="0" tIns="0" rIns="0" bIns="0" rtlCol="0"/>
          <a:lstStyle/>
          <a:p>
            <a:pPr algn="ctr"/>
            <a:endParaRPr dirty="0"/>
          </a:p>
        </p:txBody>
      </p:sp>
      <p:sp>
        <p:nvSpPr>
          <p:cNvPr id="11" name="Date Placeholder 10">
            <a:extLst>
              <a:ext uri="{FF2B5EF4-FFF2-40B4-BE49-F238E27FC236}">
                <a16:creationId xmlns:a16="http://schemas.microsoft.com/office/drawing/2014/main" id="{10D2AE4B-4740-4A85-B734-F25B8A998B56}"/>
              </a:ext>
            </a:extLst>
          </p:cNvPr>
          <p:cNvSpPr>
            <a:spLocks noGrp="1"/>
          </p:cNvSpPr>
          <p:nvPr>
            <p:ph type="dt" sz="half" idx="10"/>
          </p:nvPr>
        </p:nvSpPr>
        <p:spPr/>
        <p:txBody>
          <a:bodyPr/>
          <a:lstStyle/>
          <a:p>
            <a:fld id="{DD078CAE-5E48-4B9B-91E7-42EACC5DFE65}" type="datetime1">
              <a:rPr lang="en-US" smtClean="0"/>
              <a:t>12/23/2023</a:t>
            </a:fld>
            <a:endParaRPr lang="en-US" dirty="0"/>
          </a:p>
        </p:txBody>
      </p:sp>
      <p:sp>
        <p:nvSpPr>
          <p:cNvPr id="12" name="Footer Placeholder 11">
            <a:extLst>
              <a:ext uri="{FF2B5EF4-FFF2-40B4-BE49-F238E27FC236}">
                <a16:creationId xmlns:a16="http://schemas.microsoft.com/office/drawing/2014/main" id="{413FF52A-BBFA-4A4C-B940-B6F65EE60071}"/>
              </a:ext>
            </a:extLst>
          </p:cNvPr>
          <p:cNvSpPr>
            <a:spLocks noGrp="1"/>
          </p:cNvSpPr>
          <p:nvPr>
            <p:ph type="ftr" sz="quarter" idx="11"/>
          </p:nvPr>
        </p:nvSpPr>
        <p:spPr/>
        <p:txBody>
          <a:bodyPr/>
          <a:lstStyle/>
          <a:p>
            <a:r>
              <a:rPr lang="cs-CZ"/>
              <a:t>STUDYBIO.IN</a:t>
            </a:r>
          </a:p>
        </p:txBody>
      </p:sp>
      <p:sp>
        <p:nvSpPr>
          <p:cNvPr id="13" name="Slide Number Placeholder 12">
            <a:extLst>
              <a:ext uri="{FF2B5EF4-FFF2-40B4-BE49-F238E27FC236}">
                <a16:creationId xmlns:a16="http://schemas.microsoft.com/office/drawing/2014/main" id="{C78E9523-1FEA-4654-B049-7CEF16C039B8}"/>
              </a:ext>
            </a:extLst>
          </p:cNvPr>
          <p:cNvSpPr>
            <a:spLocks noGrp="1"/>
          </p:cNvSpPr>
          <p:nvPr>
            <p:ph type="sldNum" sz="quarter" idx="12"/>
          </p:nvPr>
        </p:nvSpPr>
        <p:spPr/>
        <p:txBody>
          <a:bodyPr/>
          <a:lstStyle/>
          <a:p>
            <a:fld id="{B6F15528-21DE-4FAA-801E-634DDDAF4B2B}" type="slidenum">
              <a:rPr lang="cs-CZ" smtClean="0"/>
              <a:t>2</a:t>
            </a:fld>
            <a:endParaRPr lang="cs-CZ"/>
          </a:p>
        </p:txBody>
      </p:sp>
      <p:pic>
        <p:nvPicPr>
          <p:cNvPr id="14" name="Picture 13">
            <a:extLst>
              <a:ext uri="{FF2B5EF4-FFF2-40B4-BE49-F238E27FC236}">
                <a16:creationId xmlns:a16="http://schemas.microsoft.com/office/drawing/2014/main" id="{7F4D9FF7-F69A-4789-9200-FA376B61C583}"/>
              </a:ext>
            </a:extLst>
          </p:cNvPr>
          <p:cNvPicPr>
            <a:picLocks noChangeAspect="1"/>
          </p:cNvPicPr>
          <p:nvPr/>
        </p:nvPicPr>
        <p:blipFill>
          <a:blip r:embed="rId4"/>
          <a:stretch>
            <a:fillRect/>
          </a:stretch>
        </p:blipFill>
        <p:spPr>
          <a:xfrm>
            <a:off x="8851280" y="2034332"/>
            <a:ext cx="10014916" cy="748883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1F9674FC-8548-490C-ABAA-974AB1D65E17}"/>
              </a:ext>
            </a:extLst>
          </p:cNvPr>
          <p:cNvGrpSpPr/>
          <p:nvPr/>
        </p:nvGrpSpPr>
        <p:grpSpPr>
          <a:xfrm>
            <a:off x="-1" y="594172"/>
            <a:ext cx="7848973" cy="1488232"/>
            <a:chOff x="-1" y="546100"/>
            <a:chExt cx="3942557" cy="828000"/>
          </a:xfrm>
        </p:grpSpPr>
        <p:sp>
          <p:nvSpPr>
            <p:cNvPr id="15" name="object 25">
              <a:extLst>
                <a:ext uri="{FF2B5EF4-FFF2-40B4-BE49-F238E27FC236}">
                  <a16:creationId xmlns:a16="http://schemas.microsoft.com/office/drawing/2014/main" id="{E700753F-F950-425F-8F38-BB262F52CB14}"/>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dirty="0"/>
            </a:p>
          </p:txBody>
        </p:sp>
        <p:sp>
          <p:nvSpPr>
            <p:cNvPr id="17" name="object 25">
              <a:extLst>
                <a:ext uri="{FF2B5EF4-FFF2-40B4-BE49-F238E27FC236}">
                  <a16:creationId xmlns:a16="http://schemas.microsoft.com/office/drawing/2014/main" id="{35BA21ED-C169-40DA-9BD9-4DDE2AFFD62C}"/>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dirty="0"/>
            </a:p>
          </p:txBody>
        </p:sp>
      </p:grpSp>
      <p:sp>
        <p:nvSpPr>
          <p:cNvPr id="11" name="object 9">
            <a:extLst>
              <a:ext uri="{FF2B5EF4-FFF2-40B4-BE49-F238E27FC236}">
                <a16:creationId xmlns:a16="http://schemas.microsoft.com/office/drawing/2014/main" id="{0A39365D-A6B5-4623-AC67-FBE1BB6FC527}"/>
              </a:ext>
            </a:extLst>
          </p:cNvPr>
          <p:cNvSpPr txBox="1"/>
          <p:nvPr/>
        </p:nvSpPr>
        <p:spPr>
          <a:xfrm>
            <a:off x="1819300" y="738188"/>
            <a:ext cx="3581400" cy="1595309"/>
          </a:xfrm>
          <a:prstGeom prst="rect">
            <a:avLst/>
          </a:prstGeom>
        </p:spPr>
        <p:txBody>
          <a:bodyPr vert="horz" wrap="square" lIns="0" tIns="12700" rIns="0" bIns="0" rtlCol="0">
            <a:spAutoFit/>
          </a:bodyPr>
          <a:lstStyle/>
          <a:p>
            <a:pPr marL="12700">
              <a:spcBef>
                <a:spcPts val="100"/>
              </a:spcBef>
            </a:pPr>
            <a:r>
              <a:rPr lang="en-US" sz="6600" b="1" dirty="0">
                <a:latin typeface="Times New Roman" panose="02020603050405020304" pitchFamily="18" charset="0"/>
                <a:cs typeface="Times New Roman" pitchFamily="18" charset="0"/>
              </a:rPr>
              <a:t>TISSUES</a:t>
            </a:r>
            <a:endParaRPr lang="en-IN" sz="6600" dirty="0">
              <a:latin typeface="Times New Roman" panose="02020603050405020304" pitchFamily="18" charset="0"/>
              <a:cs typeface="Times New Roman" panose="02020603050405020304" pitchFamily="18" charset="0"/>
            </a:endParaRPr>
          </a:p>
          <a:p>
            <a:pPr marL="12700">
              <a:lnSpc>
                <a:spcPct val="100000"/>
              </a:lnSpc>
              <a:spcBef>
                <a:spcPts val="100"/>
              </a:spcBef>
            </a:pPr>
            <a:endParaRPr lang="cs-CZ" sz="3600" dirty="0">
              <a:cs typeface="Source Sans Pro Light"/>
            </a:endParaRPr>
          </a:p>
        </p:txBody>
      </p:sp>
      <p:sp>
        <p:nvSpPr>
          <p:cNvPr id="19" name="TextBox 18">
            <a:extLst>
              <a:ext uri="{FF2B5EF4-FFF2-40B4-BE49-F238E27FC236}">
                <a16:creationId xmlns:a16="http://schemas.microsoft.com/office/drawing/2014/main" id="{E48B5A31-0FA3-43F7-9FA2-DEB4B96A3AB6}"/>
              </a:ext>
            </a:extLst>
          </p:cNvPr>
          <p:cNvSpPr txBox="1"/>
          <p:nvPr/>
        </p:nvSpPr>
        <p:spPr>
          <a:xfrm>
            <a:off x="1819300" y="2226420"/>
            <a:ext cx="16614848" cy="5016758"/>
          </a:xfrm>
          <a:prstGeom prst="rect">
            <a:avLst/>
          </a:prstGeom>
          <a:noFill/>
        </p:spPr>
        <p:txBody>
          <a:bodyPr wrap="square">
            <a:spAutoFit/>
          </a:bodyPr>
          <a:lstStyle/>
          <a:p>
            <a:pPr marL="457200" indent="-457200" algn="just">
              <a:buFont typeface="Wingdings" panose="05000000000000000000" pitchFamily="2" charset="2"/>
              <a:buChar char="§"/>
            </a:pPr>
            <a:r>
              <a:rPr lang="en-US" sz="3200" b="1" i="0" dirty="0">
                <a:solidFill>
                  <a:srgbClr val="002060"/>
                </a:solidFill>
                <a:effectLst/>
                <a:latin typeface="Times New Roman" panose="02020603050405020304" pitchFamily="18" charset="0"/>
                <a:cs typeface="Times New Roman" panose="02020603050405020304" pitchFamily="18" charset="0"/>
              </a:rPr>
              <a:t>Tissues are a group of cells that combine together to perform a particular function.</a:t>
            </a:r>
          </a:p>
          <a:p>
            <a:pPr marL="457200" indent="-457200" algn="just">
              <a:buFont typeface="Wingdings" panose="05000000000000000000" pitchFamily="2" charset="2"/>
              <a:buChar char="§"/>
            </a:pPr>
            <a:endParaRPr lang="en-US" sz="3200" b="0" i="0" dirty="0">
              <a:solidFill>
                <a:srgbClr val="002060"/>
              </a:solidFill>
              <a:effectLst/>
              <a:latin typeface="Roboto" panose="02000000000000000000" pitchFamily="2" charset="0"/>
            </a:endParaRPr>
          </a:p>
          <a:p>
            <a:pPr marL="457200" indent="-457200" algn="just">
              <a:buFont typeface="Wingdings" panose="05000000000000000000" pitchFamily="2" charset="2"/>
              <a:buChar char="§"/>
            </a:pPr>
            <a:r>
              <a:rPr lang="en-US" sz="3200" b="1" dirty="0">
                <a:solidFill>
                  <a:srgbClr val="002060"/>
                </a:solidFill>
                <a:latin typeface="Times New Roman" panose="02020603050405020304" pitchFamily="18" charset="0"/>
                <a:cs typeface="Times New Roman" panose="02020603050405020304" pitchFamily="18" charset="0"/>
              </a:rPr>
              <a:t>In simple terms, tissue can be defined as a group of cells with similar shape and function are termed as tissues. They form a cellular organizational level, intermediate between the cells and organ system. Organs are then created by combining the functional groups of tissues.</a:t>
            </a:r>
          </a:p>
          <a:p>
            <a:pPr marL="457200" indent="-457200" algn="just">
              <a:buFont typeface="Wingdings" panose="05000000000000000000" pitchFamily="2" charset="2"/>
              <a:buChar char="§"/>
            </a:pPr>
            <a:endParaRPr lang="en-US" sz="3200" b="1" dirty="0">
              <a:solidFill>
                <a:srgbClr val="00206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
            </a:pPr>
            <a:r>
              <a:rPr lang="en-US" sz="3200" b="1" dirty="0">
                <a:solidFill>
                  <a:srgbClr val="002060"/>
                </a:solidFill>
                <a:latin typeface="Times New Roman" panose="02020603050405020304" pitchFamily="18" charset="0"/>
                <a:cs typeface="Times New Roman" panose="02020603050405020304" pitchFamily="18" charset="0"/>
              </a:rPr>
              <a:t>The study of tissue is known as histology and study of disease-related to tissue is known as histopathology. </a:t>
            </a:r>
          </a:p>
          <a:p>
            <a:br>
              <a:rPr lang="en-US" sz="3200" dirty="0"/>
            </a:br>
            <a:endParaRPr lang="en-IN" sz="3200" b="1" dirty="0">
              <a:latin typeface="Times New Roman" panose="02020603050405020304" pitchFamily="18" charset="0"/>
              <a:cs typeface="Times New Roman" panose="02020603050405020304" pitchFamily="18" charset="0"/>
            </a:endParaRPr>
          </a:p>
        </p:txBody>
      </p:sp>
      <p:sp>
        <p:nvSpPr>
          <p:cNvPr id="6" name="Date Placeholder 5">
            <a:extLst>
              <a:ext uri="{FF2B5EF4-FFF2-40B4-BE49-F238E27FC236}">
                <a16:creationId xmlns:a16="http://schemas.microsoft.com/office/drawing/2014/main" id="{75D37BD3-511C-46DE-85DB-259765429EF3}"/>
              </a:ext>
            </a:extLst>
          </p:cNvPr>
          <p:cNvSpPr>
            <a:spLocks noGrp="1"/>
          </p:cNvSpPr>
          <p:nvPr>
            <p:ph type="dt" sz="half" idx="10"/>
          </p:nvPr>
        </p:nvSpPr>
        <p:spPr/>
        <p:txBody>
          <a:bodyPr/>
          <a:lstStyle/>
          <a:p>
            <a:fld id="{20FA60CA-984C-4D13-9EE3-5EF87A1C19B8}" type="datetime1">
              <a:rPr lang="en-US" smtClean="0"/>
              <a:t>12/23/2023</a:t>
            </a:fld>
            <a:endParaRPr lang="en-US" dirty="0"/>
          </a:p>
        </p:txBody>
      </p:sp>
      <p:sp>
        <p:nvSpPr>
          <p:cNvPr id="7" name="Footer Placeholder 6">
            <a:extLst>
              <a:ext uri="{FF2B5EF4-FFF2-40B4-BE49-F238E27FC236}">
                <a16:creationId xmlns:a16="http://schemas.microsoft.com/office/drawing/2014/main" id="{B9B6D7F3-2266-44C4-9BB2-E035F7BBB9B5}"/>
              </a:ext>
            </a:extLst>
          </p:cNvPr>
          <p:cNvSpPr>
            <a:spLocks noGrp="1"/>
          </p:cNvSpPr>
          <p:nvPr>
            <p:ph type="ftr" sz="quarter" idx="11"/>
          </p:nvPr>
        </p:nvSpPr>
        <p:spPr/>
        <p:txBody>
          <a:bodyPr/>
          <a:lstStyle/>
          <a:p>
            <a:r>
              <a:rPr lang="cs-CZ"/>
              <a:t>STUDYBIO.IN</a:t>
            </a:r>
          </a:p>
        </p:txBody>
      </p:sp>
      <p:sp>
        <p:nvSpPr>
          <p:cNvPr id="8" name="Slide Number Placeholder 7">
            <a:extLst>
              <a:ext uri="{FF2B5EF4-FFF2-40B4-BE49-F238E27FC236}">
                <a16:creationId xmlns:a16="http://schemas.microsoft.com/office/drawing/2014/main" id="{4DC2EAB4-5548-4958-AB31-47E24308DFD7}"/>
              </a:ext>
            </a:extLst>
          </p:cNvPr>
          <p:cNvSpPr>
            <a:spLocks noGrp="1"/>
          </p:cNvSpPr>
          <p:nvPr>
            <p:ph type="sldNum" sz="quarter" idx="12"/>
          </p:nvPr>
        </p:nvSpPr>
        <p:spPr/>
        <p:txBody>
          <a:bodyPr/>
          <a:lstStyle/>
          <a:p>
            <a:fld id="{B6F15528-21DE-4FAA-801E-634DDDAF4B2B}" type="slidenum">
              <a:rPr lang="cs-CZ" smtClean="0"/>
              <a:t>3</a:t>
            </a:fld>
            <a:endParaRPr lang="cs-CZ"/>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9">
            <a:extLst>
              <a:ext uri="{FF2B5EF4-FFF2-40B4-BE49-F238E27FC236}">
                <a16:creationId xmlns:a16="http://schemas.microsoft.com/office/drawing/2014/main" id="{09D8E331-927B-4AC5-A00A-FA04D20630DB}"/>
              </a:ext>
            </a:extLst>
          </p:cNvPr>
          <p:cNvSpPr txBox="1"/>
          <p:nvPr/>
        </p:nvSpPr>
        <p:spPr>
          <a:xfrm>
            <a:off x="665956" y="738245"/>
            <a:ext cx="3581400" cy="443711"/>
          </a:xfrm>
          <a:prstGeom prst="rect">
            <a:avLst/>
          </a:prstGeom>
        </p:spPr>
        <p:txBody>
          <a:bodyPr vert="horz" wrap="square" lIns="0" tIns="12700" rIns="0" bIns="0" rtlCol="0">
            <a:spAutoFit/>
          </a:bodyPr>
          <a:lstStyle/>
          <a:p>
            <a:pPr marL="12700">
              <a:lnSpc>
                <a:spcPct val="100000"/>
              </a:lnSpc>
              <a:spcBef>
                <a:spcPts val="100"/>
              </a:spcBef>
            </a:pPr>
            <a:r>
              <a:rPr lang="cs-CZ" sz="2800" dirty="0">
                <a:solidFill>
                  <a:srgbClr val="FFFFFF"/>
                </a:solidFill>
                <a:cs typeface="Source Sans Pro Light"/>
              </a:rPr>
              <a:t>2. </a:t>
            </a:r>
            <a:r>
              <a:rPr lang="cs-CZ" sz="2800" dirty="0" err="1">
                <a:solidFill>
                  <a:srgbClr val="FFFFFF"/>
                </a:solidFill>
                <a:cs typeface="Source Sans Pro Light"/>
              </a:rPr>
              <a:t>Geologic</a:t>
            </a:r>
            <a:r>
              <a:rPr lang="cs-CZ" sz="2800" spc="-70" dirty="0">
                <a:solidFill>
                  <a:srgbClr val="FFFFFF"/>
                </a:solidFill>
                <a:cs typeface="Source Sans Pro Light"/>
              </a:rPr>
              <a:t> </a:t>
            </a:r>
            <a:r>
              <a:rPr lang="cs-CZ" sz="2800" spc="-10" dirty="0" err="1">
                <a:solidFill>
                  <a:srgbClr val="FFFFFF"/>
                </a:solidFill>
                <a:cs typeface="Source Sans Pro Light"/>
              </a:rPr>
              <a:t>ages</a:t>
            </a:r>
            <a:endParaRPr lang="cs-CZ" sz="2800" dirty="0">
              <a:cs typeface="Source Sans Pro Light"/>
            </a:endParaRPr>
          </a:p>
        </p:txBody>
      </p:sp>
      <p:sp>
        <p:nvSpPr>
          <p:cNvPr id="18" name="TextBox 17">
            <a:extLst>
              <a:ext uri="{FF2B5EF4-FFF2-40B4-BE49-F238E27FC236}">
                <a16:creationId xmlns:a16="http://schemas.microsoft.com/office/drawing/2014/main" id="{09CD453E-3AD3-4E93-A1DD-1F22440014E6}"/>
              </a:ext>
            </a:extLst>
          </p:cNvPr>
          <p:cNvSpPr txBox="1"/>
          <p:nvPr/>
        </p:nvSpPr>
        <p:spPr>
          <a:xfrm>
            <a:off x="1152329" y="2034332"/>
            <a:ext cx="17857984" cy="5016758"/>
          </a:xfrm>
          <a:prstGeom prst="rect">
            <a:avLst/>
          </a:prstGeom>
          <a:noFill/>
        </p:spPr>
        <p:txBody>
          <a:bodyPr wrap="square">
            <a:spAutoFit/>
          </a:bodyPr>
          <a:lstStyle/>
          <a:p>
            <a:pPr algn="l"/>
            <a:r>
              <a:rPr lang="en-US" sz="3200" b="1" i="0" dirty="0">
                <a:solidFill>
                  <a:srgbClr val="002060"/>
                </a:solidFill>
                <a:effectLst/>
                <a:latin typeface="Times New Roman" panose="02020603050405020304" pitchFamily="18" charset="0"/>
                <a:cs typeface="Times New Roman" panose="02020603050405020304" pitchFamily="18" charset="0"/>
              </a:rPr>
              <a:t>The classification of plant tissues are mainly based on the two important criteria:</a:t>
            </a:r>
          </a:p>
          <a:p>
            <a:pPr algn="l">
              <a:buFont typeface="+mj-lt"/>
              <a:buAutoNum type="arabicPeriod"/>
            </a:pPr>
            <a:r>
              <a:rPr lang="en-US" sz="3200" b="1" i="0" dirty="0">
                <a:solidFill>
                  <a:srgbClr val="002060"/>
                </a:solidFill>
                <a:effectLst/>
                <a:latin typeface="Times New Roman" panose="02020603050405020304" pitchFamily="18" charset="0"/>
                <a:cs typeface="Times New Roman" panose="02020603050405020304" pitchFamily="18" charset="0"/>
              </a:rPr>
              <a:t>Based on the different part of plants.</a:t>
            </a:r>
          </a:p>
          <a:p>
            <a:pPr algn="l">
              <a:buFont typeface="+mj-lt"/>
              <a:buAutoNum type="arabicPeriod"/>
            </a:pPr>
            <a:r>
              <a:rPr lang="en-US" sz="3200" b="1" i="0" dirty="0">
                <a:solidFill>
                  <a:srgbClr val="002060"/>
                </a:solidFill>
                <a:effectLst/>
                <a:latin typeface="Times New Roman" panose="02020603050405020304" pitchFamily="18" charset="0"/>
                <a:cs typeface="Times New Roman" panose="02020603050405020304" pitchFamily="18" charset="0"/>
              </a:rPr>
              <a:t>Based on the different types of cells.</a:t>
            </a:r>
          </a:p>
          <a:p>
            <a:pPr algn="l"/>
            <a:endParaRPr lang="en-US" sz="3200" b="1" i="0" u="none" strike="noStrike" dirty="0">
              <a:solidFill>
                <a:srgbClr val="002060"/>
              </a:solidFill>
              <a:effectLst/>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algn="l"/>
            <a:r>
              <a:rPr lang="en-US" sz="3200" b="1" i="0" u="none" strike="noStrike" dirty="0">
                <a:solidFill>
                  <a:srgbClr val="002060"/>
                </a:solidFill>
                <a:effectLst/>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Plant Tissues</a:t>
            </a:r>
            <a:r>
              <a:rPr lang="en-US" sz="3200" b="1" i="0" dirty="0">
                <a:solidFill>
                  <a:srgbClr val="002060"/>
                </a:solidFill>
                <a:effectLst/>
                <a:latin typeface="Times New Roman" panose="02020603050405020304" pitchFamily="18" charset="0"/>
                <a:cs typeface="Times New Roman" panose="02020603050405020304" pitchFamily="18" charset="0"/>
              </a:rPr>
              <a:t> are broadly categorized into three tissue systems. This classification is on the basis of parts of the plants they are present.</a:t>
            </a:r>
          </a:p>
          <a:p>
            <a:pPr algn="l"/>
            <a:endParaRPr lang="en-US" sz="3200" b="1" i="0" dirty="0">
              <a:solidFill>
                <a:srgbClr val="002060"/>
              </a:solidFill>
              <a:effectLst/>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en-US" sz="3200" b="1" i="0" dirty="0">
                <a:solidFill>
                  <a:srgbClr val="002060"/>
                </a:solidFill>
                <a:effectLst/>
                <a:latin typeface="Times New Roman" panose="02020603050405020304" pitchFamily="18" charset="0"/>
                <a:cs typeface="Times New Roman" panose="02020603050405020304" pitchFamily="18" charset="0"/>
              </a:rPr>
              <a:t>Epidermis Tissues – cells formed from the outermost surface of the leaves.</a:t>
            </a:r>
          </a:p>
          <a:p>
            <a:pPr algn="l">
              <a:buFont typeface="Arial" panose="020B0604020202020204" pitchFamily="34" charset="0"/>
              <a:buChar char="•"/>
            </a:pPr>
            <a:r>
              <a:rPr lang="en-US" sz="3200" b="1" i="0" dirty="0">
                <a:solidFill>
                  <a:srgbClr val="002060"/>
                </a:solidFill>
                <a:effectLst/>
                <a:latin typeface="Times New Roman" panose="02020603050405020304" pitchFamily="18" charset="0"/>
                <a:cs typeface="Times New Roman" panose="02020603050405020304" pitchFamily="18" charset="0"/>
              </a:rPr>
              <a:t>Vascular Tissues – involved in transporting fluid and nutrients internally.</a:t>
            </a:r>
          </a:p>
          <a:p>
            <a:pPr algn="l">
              <a:buFont typeface="Arial" panose="020B0604020202020204" pitchFamily="34" charset="0"/>
              <a:buChar char="•"/>
            </a:pPr>
            <a:r>
              <a:rPr lang="en-US" sz="3200" b="1" i="0" dirty="0">
                <a:solidFill>
                  <a:srgbClr val="002060"/>
                </a:solidFill>
                <a:effectLst/>
                <a:latin typeface="Times New Roman" panose="02020603050405020304" pitchFamily="18" charset="0"/>
                <a:cs typeface="Times New Roman" panose="02020603050405020304" pitchFamily="18" charset="0"/>
              </a:rPr>
              <a:t>Ground Tissue – involved in producing nutrients by photosynthesis and preserve nutrients.</a:t>
            </a:r>
          </a:p>
        </p:txBody>
      </p:sp>
      <p:grpSp>
        <p:nvGrpSpPr>
          <p:cNvPr id="19" name="Group 18">
            <a:extLst>
              <a:ext uri="{FF2B5EF4-FFF2-40B4-BE49-F238E27FC236}">
                <a16:creationId xmlns:a16="http://schemas.microsoft.com/office/drawing/2014/main" id="{538FFFA5-4B9A-4059-A36B-A93CC3C7AB86}"/>
              </a:ext>
            </a:extLst>
          </p:cNvPr>
          <p:cNvGrpSpPr/>
          <p:nvPr/>
        </p:nvGrpSpPr>
        <p:grpSpPr>
          <a:xfrm>
            <a:off x="-1" y="546100"/>
            <a:ext cx="7848973" cy="1488232"/>
            <a:chOff x="-1" y="546100"/>
            <a:chExt cx="3942557" cy="828000"/>
          </a:xfrm>
          <a:solidFill>
            <a:schemeClr val="accent6">
              <a:lumMod val="60000"/>
              <a:lumOff val="40000"/>
            </a:schemeClr>
          </a:solidFill>
        </p:grpSpPr>
        <p:sp>
          <p:nvSpPr>
            <p:cNvPr id="20" name="object 25">
              <a:extLst>
                <a:ext uri="{FF2B5EF4-FFF2-40B4-BE49-F238E27FC236}">
                  <a16:creationId xmlns:a16="http://schemas.microsoft.com/office/drawing/2014/main" id="{CF5F60BE-7AD5-4238-84C8-A39F0DD2035A}"/>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sp>
          <p:nvSpPr>
            <p:cNvPr id="21" name="object 25">
              <a:extLst>
                <a:ext uri="{FF2B5EF4-FFF2-40B4-BE49-F238E27FC236}">
                  <a16:creationId xmlns:a16="http://schemas.microsoft.com/office/drawing/2014/main" id="{5A5AC4EB-CC28-45BD-9F4B-4CC346B6EE9B}"/>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grpSp>
      <p:sp>
        <p:nvSpPr>
          <p:cNvPr id="22" name="object 9">
            <a:extLst>
              <a:ext uri="{FF2B5EF4-FFF2-40B4-BE49-F238E27FC236}">
                <a16:creationId xmlns:a16="http://schemas.microsoft.com/office/drawing/2014/main" id="{273C7AE9-71F9-4547-A778-3C56F07F93F0}"/>
              </a:ext>
            </a:extLst>
          </p:cNvPr>
          <p:cNvSpPr txBox="1"/>
          <p:nvPr/>
        </p:nvSpPr>
        <p:spPr>
          <a:xfrm>
            <a:off x="360140" y="738188"/>
            <a:ext cx="7344816" cy="1595309"/>
          </a:xfrm>
          <a:prstGeom prst="rect">
            <a:avLst/>
          </a:prstGeom>
        </p:spPr>
        <p:txBody>
          <a:bodyPr vert="horz" wrap="square" lIns="0" tIns="12700" rIns="0" bIns="0" rtlCol="0">
            <a:spAutoFit/>
          </a:bodyPr>
          <a:lstStyle/>
          <a:p>
            <a:pPr marL="12700">
              <a:spcBef>
                <a:spcPts val="100"/>
              </a:spcBef>
            </a:pPr>
            <a:r>
              <a:rPr lang="en-US" sz="6600" b="1" dirty="0">
                <a:latin typeface="Times New Roman" panose="02020603050405020304" pitchFamily="18" charset="0"/>
                <a:cs typeface="Times New Roman" pitchFamily="18" charset="0"/>
              </a:rPr>
              <a:t>PLANT TISSUES</a:t>
            </a:r>
            <a:endParaRPr lang="en-IN" sz="6600" dirty="0">
              <a:latin typeface="Times New Roman" panose="02020603050405020304" pitchFamily="18" charset="0"/>
              <a:cs typeface="Times New Roman" panose="02020603050405020304" pitchFamily="18" charset="0"/>
            </a:endParaRPr>
          </a:p>
          <a:p>
            <a:pPr marL="12700">
              <a:lnSpc>
                <a:spcPct val="100000"/>
              </a:lnSpc>
              <a:spcBef>
                <a:spcPts val="100"/>
              </a:spcBef>
            </a:pPr>
            <a:endParaRPr lang="cs-CZ" sz="3600" dirty="0">
              <a:cs typeface="Source Sans Pro Light"/>
            </a:endParaRPr>
          </a:p>
        </p:txBody>
      </p:sp>
      <p:sp>
        <p:nvSpPr>
          <p:cNvPr id="12" name="Date Placeholder 11">
            <a:extLst>
              <a:ext uri="{FF2B5EF4-FFF2-40B4-BE49-F238E27FC236}">
                <a16:creationId xmlns:a16="http://schemas.microsoft.com/office/drawing/2014/main" id="{4534A8EA-EC5A-4900-BB48-B861B9EEB17B}"/>
              </a:ext>
            </a:extLst>
          </p:cNvPr>
          <p:cNvSpPr>
            <a:spLocks noGrp="1"/>
          </p:cNvSpPr>
          <p:nvPr>
            <p:ph type="dt" sz="half" idx="10"/>
          </p:nvPr>
        </p:nvSpPr>
        <p:spPr/>
        <p:txBody>
          <a:bodyPr/>
          <a:lstStyle/>
          <a:p>
            <a:fld id="{9D5B4250-2525-4B9B-BEAC-816ED85CBAF9}" type="datetime1">
              <a:rPr lang="en-US" smtClean="0"/>
              <a:t>12/23/2023</a:t>
            </a:fld>
            <a:endParaRPr lang="en-US" dirty="0"/>
          </a:p>
        </p:txBody>
      </p:sp>
      <p:sp>
        <p:nvSpPr>
          <p:cNvPr id="13" name="Footer Placeholder 12">
            <a:extLst>
              <a:ext uri="{FF2B5EF4-FFF2-40B4-BE49-F238E27FC236}">
                <a16:creationId xmlns:a16="http://schemas.microsoft.com/office/drawing/2014/main" id="{E53FBC57-A03B-4868-A021-8F7D6651A9DA}"/>
              </a:ext>
            </a:extLst>
          </p:cNvPr>
          <p:cNvSpPr>
            <a:spLocks noGrp="1"/>
          </p:cNvSpPr>
          <p:nvPr>
            <p:ph type="ftr" sz="quarter" idx="11"/>
          </p:nvPr>
        </p:nvSpPr>
        <p:spPr/>
        <p:txBody>
          <a:bodyPr/>
          <a:lstStyle/>
          <a:p>
            <a:r>
              <a:rPr lang="cs-CZ"/>
              <a:t>STUDYBIO.IN</a:t>
            </a:r>
          </a:p>
        </p:txBody>
      </p:sp>
      <p:sp>
        <p:nvSpPr>
          <p:cNvPr id="24" name="Slide Number Placeholder 23">
            <a:extLst>
              <a:ext uri="{FF2B5EF4-FFF2-40B4-BE49-F238E27FC236}">
                <a16:creationId xmlns:a16="http://schemas.microsoft.com/office/drawing/2014/main" id="{EBCB4D2B-A245-4F83-9114-A6CF51D96BCD}"/>
              </a:ext>
            </a:extLst>
          </p:cNvPr>
          <p:cNvSpPr>
            <a:spLocks noGrp="1"/>
          </p:cNvSpPr>
          <p:nvPr>
            <p:ph type="sldNum" sz="quarter" idx="12"/>
          </p:nvPr>
        </p:nvSpPr>
        <p:spPr/>
        <p:txBody>
          <a:bodyPr/>
          <a:lstStyle/>
          <a:p>
            <a:fld id="{B6F15528-21DE-4FAA-801E-634DDDAF4B2B}" type="slidenum">
              <a:rPr lang="cs-CZ" smtClean="0"/>
              <a:t>4</a:t>
            </a:fld>
            <a:endParaRPr lang="cs-CZ"/>
          </a:p>
        </p:txBody>
      </p:sp>
    </p:spTree>
    <p:extLst>
      <p:ext uri="{BB962C8B-B14F-4D97-AF65-F5344CB8AC3E}">
        <p14:creationId xmlns:p14="http://schemas.microsoft.com/office/powerpoint/2010/main" val="1364080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9">
            <a:extLst>
              <a:ext uri="{FF2B5EF4-FFF2-40B4-BE49-F238E27FC236}">
                <a16:creationId xmlns:a16="http://schemas.microsoft.com/office/drawing/2014/main" id="{09D8E331-927B-4AC5-A00A-FA04D20630DB}"/>
              </a:ext>
            </a:extLst>
          </p:cNvPr>
          <p:cNvSpPr txBox="1"/>
          <p:nvPr/>
        </p:nvSpPr>
        <p:spPr>
          <a:xfrm>
            <a:off x="665956" y="738245"/>
            <a:ext cx="3581400" cy="443711"/>
          </a:xfrm>
          <a:prstGeom prst="rect">
            <a:avLst/>
          </a:prstGeom>
        </p:spPr>
        <p:txBody>
          <a:bodyPr vert="horz" wrap="square" lIns="0" tIns="12700" rIns="0" bIns="0" rtlCol="0">
            <a:spAutoFit/>
          </a:bodyPr>
          <a:lstStyle/>
          <a:p>
            <a:pPr marL="12700">
              <a:lnSpc>
                <a:spcPct val="100000"/>
              </a:lnSpc>
              <a:spcBef>
                <a:spcPts val="100"/>
              </a:spcBef>
            </a:pPr>
            <a:r>
              <a:rPr lang="cs-CZ" sz="2800" dirty="0">
                <a:solidFill>
                  <a:srgbClr val="FFFFFF"/>
                </a:solidFill>
                <a:cs typeface="Source Sans Pro Light"/>
              </a:rPr>
              <a:t>2. </a:t>
            </a:r>
            <a:r>
              <a:rPr lang="cs-CZ" sz="2800" dirty="0" err="1">
                <a:solidFill>
                  <a:srgbClr val="FFFFFF"/>
                </a:solidFill>
                <a:cs typeface="Source Sans Pro Light"/>
              </a:rPr>
              <a:t>Geologic</a:t>
            </a:r>
            <a:r>
              <a:rPr lang="cs-CZ" sz="2800" spc="-70" dirty="0">
                <a:solidFill>
                  <a:srgbClr val="FFFFFF"/>
                </a:solidFill>
                <a:cs typeface="Source Sans Pro Light"/>
              </a:rPr>
              <a:t> </a:t>
            </a:r>
            <a:r>
              <a:rPr lang="cs-CZ" sz="2800" spc="-10" dirty="0" err="1">
                <a:solidFill>
                  <a:srgbClr val="FFFFFF"/>
                </a:solidFill>
                <a:cs typeface="Source Sans Pro Light"/>
              </a:rPr>
              <a:t>ages</a:t>
            </a:r>
            <a:endParaRPr lang="cs-CZ" sz="2800" dirty="0">
              <a:cs typeface="Source Sans Pro Light"/>
            </a:endParaRPr>
          </a:p>
        </p:txBody>
      </p:sp>
      <p:sp>
        <p:nvSpPr>
          <p:cNvPr id="18" name="TextBox 17">
            <a:extLst>
              <a:ext uri="{FF2B5EF4-FFF2-40B4-BE49-F238E27FC236}">
                <a16:creationId xmlns:a16="http://schemas.microsoft.com/office/drawing/2014/main" id="{09CD453E-3AD3-4E93-A1DD-1F22440014E6}"/>
              </a:ext>
            </a:extLst>
          </p:cNvPr>
          <p:cNvSpPr txBox="1"/>
          <p:nvPr/>
        </p:nvSpPr>
        <p:spPr>
          <a:xfrm>
            <a:off x="1159327" y="2076712"/>
            <a:ext cx="17857984" cy="2554545"/>
          </a:xfrm>
          <a:prstGeom prst="rect">
            <a:avLst/>
          </a:prstGeom>
          <a:noFill/>
        </p:spPr>
        <p:txBody>
          <a:bodyPr wrap="square">
            <a:spAutoFit/>
          </a:bodyPr>
          <a:lstStyle/>
          <a:p>
            <a:pPr algn="l"/>
            <a:r>
              <a:rPr lang="en-US" sz="3200" b="1" i="0" dirty="0">
                <a:solidFill>
                  <a:srgbClr val="002060"/>
                </a:solidFill>
                <a:effectLst/>
                <a:latin typeface="Times New Roman" panose="02020603050405020304" pitchFamily="18" charset="0"/>
                <a:cs typeface="Times New Roman" panose="02020603050405020304" pitchFamily="18" charset="0"/>
              </a:rPr>
              <a:t>Plant tissue is divided into two types. This classification is on the basis of the types of cells, they comprise.</a:t>
            </a:r>
          </a:p>
          <a:p>
            <a:pPr algn="l"/>
            <a:endParaRPr lang="en-US" sz="3200" b="1" i="0" dirty="0">
              <a:solidFill>
                <a:srgbClr val="002060"/>
              </a:solidFill>
              <a:effectLst/>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en-US" sz="3200" b="1" i="0" dirty="0">
                <a:solidFill>
                  <a:srgbClr val="002060"/>
                </a:solidFill>
                <a:effectLst/>
                <a:latin typeface="Times New Roman" panose="02020603050405020304" pitchFamily="18" charset="0"/>
                <a:cs typeface="Times New Roman" panose="02020603050405020304" pitchFamily="18" charset="0"/>
              </a:rPr>
              <a:t>Meristematic tissues.</a:t>
            </a:r>
          </a:p>
          <a:p>
            <a:pPr algn="l">
              <a:buFont typeface="Arial" panose="020B0604020202020204" pitchFamily="34" charset="0"/>
              <a:buChar char="•"/>
            </a:pPr>
            <a:r>
              <a:rPr lang="en-US" sz="3200" b="1" i="0" dirty="0">
                <a:solidFill>
                  <a:srgbClr val="002060"/>
                </a:solidFill>
                <a:effectLst/>
                <a:latin typeface="Times New Roman" panose="02020603050405020304" pitchFamily="18" charset="0"/>
                <a:cs typeface="Times New Roman" panose="02020603050405020304" pitchFamily="18" charset="0"/>
              </a:rPr>
              <a:t>Permanent tissues.</a:t>
            </a:r>
            <a:endParaRPr lang="en-US" sz="4000" b="1" i="0" dirty="0">
              <a:solidFill>
                <a:srgbClr val="002060"/>
              </a:solidFill>
              <a:effectLst/>
              <a:latin typeface="Times New Roman" panose="02020603050405020304" pitchFamily="18" charset="0"/>
              <a:cs typeface="Times New Roman" panose="02020603050405020304" pitchFamily="18" charset="0"/>
            </a:endParaRPr>
          </a:p>
        </p:txBody>
      </p:sp>
      <p:grpSp>
        <p:nvGrpSpPr>
          <p:cNvPr id="19" name="Group 18">
            <a:extLst>
              <a:ext uri="{FF2B5EF4-FFF2-40B4-BE49-F238E27FC236}">
                <a16:creationId xmlns:a16="http://schemas.microsoft.com/office/drawing/2014/main" id="{538FFFA5-4B9A-4059-A36B-A93CC3C7AB86}"/>
              </a:ext>
            </a:extLst>
          </p:cNvPr>
          <p:cNvGrpSpPr/>
          <p:nvPr/>
        </p:nvGrpSpPr>
        <p:grpSpPr>
          <a:xfrm>
            <a:off x="-1" y="546100"/>
            <a:ext cx="7848973" cy="1488232"/>
            <a:chOff x="-1" y="546100"/>
            <a:chExt cx="3942557" cy="828000"/>
          </a:xfrm>
          <a:solidFill>
            <a:schemeClr val="accent6">
              <a:lumMod val="75000"/>
            </a:schemeClr>
          </a:solidFill>
        </p:grpSpPr>
        <p:sp>
          <p:nvSpPr>
            <p:cNvPr id="20" name="object 25">
              <a:extLst>
                <a:ext uri="{FF2B5EF4-FFF2-40B4-BE49-F238E27FC236}">
                  <a16:creationId xmlns:a16="http://schemas.microsoft.com/office/drawing/2014/main" id="{CF5F60BE-7AD5-4238-84C8-A39F0DD2035A}"/>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sp>
          <p:nvSpPr>
            <p:cNvPr id="21" name="object 25">
              <a:extLst>
                <a:ext uri="{FF2B5EF4-FFF2-40B4-BE49-F238E27FC236}">
                  <a16:creationId xmlns:a16="http://schemas.microsoft.com/office/drawing/2014/main" id="{5A5AC4EB-CC28-45BD-9F4B-4CC346B6EE9B}"/>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grpSp>
      <p:sp>
        <p:nvSpPr>
          <p:cNvPr id="22" name="object 9">
            <a:extLst>
              <a:ext uri="{FF2B5EF4-FFF2-40B4-BE49-F238E27FC236}">
                <a16:creationId xmlns:a16="http://schemas.microsoft.com/office/drawing/2014/main" id="{273C7AE9-71F9-4547-A778-3C56F07F93F0}"/>
              </a:ext>
            </a:extLst>
          </p:cNvPr>
          <p:cNvSpPr txBox="1"/>
          <p:nvPr/>
        </p:nvSpPr>
        <p:spPr>
          <a:xfrm>
            <a:off x="360140" y="738188"/>
            <a:ext cx="7344816" cy="1595309"/>
          </a:xfrm>
          <a:prstGeom prst="rect">
            <a:avLst/>
          </a:prstGeom>
        </p:spPr>
        <p:txBody>
          <a:bodyPr vert="horz" wrap="square" lIns="0" tIns="12700" rIns="0" bIns="0" rtlCol="0">
            <a:spAutoFit/>
          </a:bodyPr>
          <a:lstStyle/>
          <a:p>
            <a:pPr marL="12700">
              <a:spcBef>
                <a:spcPts val="100"/>
              </a:spcBef>
            </a:pPr>
            <a:r>
              <a:rPr lang="en-US" sz="6600" b="1" dirty="0">
                <a:latin typeface="Times New Roman" panose="02020603050405020304" pitchFamily="18" charset="0"/>
                <a:cs typeface="Times New Roman" pitchFamily="18" charset="0"/>
              </a:rPr>
              <a:t>PLANT TISSUES</a:t>
            </a:r>
            <a:endParaRPr lang="en-IN" sz="6600" dirty="0">
              <a:latin typeface="Times New Roman" panose="02020603050405020304" pitchFamily="18" charset="0"/>
              <a:cs typeface="Times New Roman" panose="02020603050405020304" pitchFamily="18" charset="0"/>
            </a:endParaRPr>
          </a:p>
          <a:p>
            <a:pPr marL="12700">
              <a:lnSpc>
                <a:spcPct val="100000"/>
              </a:lnSpc>
              <a:spcBef>
                <a:spcPts val="100"/>
              </a:spcBef>
            </a:pPr>
            <a:endParaRPr lang="cs-CZ" sz="3600" dirty="0">
              <a:cs typeface="Source Sans Pro Light"/>
            </a:endParaRPr>
          </a:p>
        </p:txBody>
      </p:sp>
      <p:sp>
        <p:nvSpPr>
          <p:cNvPr id="2" name="Date Placeholder 1">
            <a:extLst>
              <a:ext uri="{FF2B5EF4-FFF2-40B4-BE49-F238E27FC236}">
                <a16:creationId xmlns:a16="http://schemas.microsoft.com/office/drawing/2014/main" id="{AD53FC7E-68BC-4E34-A87F-12DC5E797503}"/>
              </a:ext>
            </a:extLst>
          </p:cNvPr>
          <p:cNvSpPr>
            <a:spLocks noGrp="1"/>
          </p:cNvSpPr>
          <p:nvPr>
            <p:ph type="dt" sz="half" idx="10"/>
          </p:nvPr>
        </p:nvSpPr>
        <p:spPr/>
        <p:txBody>
          <a:bodyPr/>
          <a:lstStyle/>
          <a:p>
            <a:fld id="{A225474D-41FC-4AFF-B1A2-D81A51B4F9FA}" type="datetime1">
              <a:rPr lang="en-US" smtClean="0"/>
              <a:t>12/23/2023</a:t>
            </a:fld>
            <a:endParaRPr lang="en-US" dirty="0"/>
          </a:p>
        </p:txBody>
      </p:sp>
      <p:sp>
        <p:nvSpPr>
          <p:cNvPr id="3" name="Footer Placeholder 2">
            <a:extLst>
              <a:ext uri="{FF2B5EF4-FFF2-40B4-BE49-F238E27FC236}">
                <a16:creationId xmlns:a16="http://schemas.microsoft.com/office/drawing/2014/main" id="{4AA10258-0237-408C-8E12-7CC72AC761A3}"/>
              </a:ext>
            </a:extLst>
          </p:cNvPr>
          <p:cNvSpPr>
            <a:spLocks noGrp="1"/>
          </p:cNvSpPr>
          <p:nvPr>
            <p:ph type="ftr" sz="quarter" idx="11"/>
          </p:nvPr>
        </p:nvSpPr>
        <p:spPr/>
        <p:txBody>
          <a:bodyPr/>
          <a:lstStyle/>
          <a:p>
            <a:r>
              <a:rPr lang="cs-CZ"/>
              <a:t>STUDYBIO.IN</a:t>
            </a:r>
          </a:p>
        </p:txBody>
      </p:sp>
      <p:sp>
        <p:nvSpPr>
          <p:cNvPr id="4" name="Slide Number Placeholder 3">
            <a:extLst>
              <a:ext uri="{FF2B5EF4-FFF2-40B4-BE49-F238E27FC236}">
                <a16:creationId xmlns:a16="http://schemas.microsoft.com/office/drawing/2014/main" id="{1775C1A7-AA88-4013-852E-CB2E39B26EA0}"/>
              </a:ext>
            </a:extLst>
          </p:cNvPr>
          <p:cNvSpPr>
            <a:spLocks noGrp="1"/>
          </p:cNvSpPr>
          <p:nvPr>
            <p:ph type="sldNum" sz="quarter" idx="12"/>
          </p:nvPr>
        </p:nvSpPr>
        <p:spPr/>
        <p:txBody>
          <a:bodyPr/>
          <a:lstStyle/>
          <a:p>
            <a:fld id="{B6F15528-21DE-4FAA-801E-634DDDAF4B2B}" type="slidenum">
              <a:rPr lang="cs-CZ" smtClean="0"/>
              <a:t>5</a:t>
            </a:fld>
            <a:endParaRPr lang="cs-CZ"/>
          </a:p>
        </p:txBody>
      </p:sp>
      <p:pic>
        <p:nvPicPr>
          <p:cNvPr id="1026" name="Picture 2" descr="Free Vector | Diagram showing plant tissue systems">
            <a:extLst>
              <a:ext uri="{FF2B5EF4-FFF2-40B4-BE49-F238E27FC236}">
                <a16:creationId xmlns:a16="http://schemas.microsoft.com/office/drawing/2014/main" id="{BED19F10-E6C9-4CD5-A501-9A4103B7AE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85076" y="2566382"/>
            <a:ext cx="7344816" cy="7344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948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9">
            <a:extLst>
              <a:ext uri="{FF2B5EF4-FFF2-40B4-BE49-F238E27FC236}">
                <a16:creationId xmlns:a16="http://schemas.microsoft.com/office/drawing/2014/main" id="{09D8E331-927B-4AC5-A00A-FA04D20630DB}"/>
              </a:ext>
            </a:extLst>
          </p:cNvPr>
          <p:cNvSpPr txBox="1"/>
          <p:nvPr/>
        </p:nvSpPr>
        <p:spPr>
          <a:xfrm>
            <a:off x="665956" y="738245"/>
            <a:ext cx="3581400" cy="443711"/>
          </a:xfrm>
          <a:prstGeom prst="rect">
            <a:avLst/>
          </a:prstGeom>
        </p:spPr>
        <p:txBody>
          <a:bodyPr vert="horz" wrap="square" lIns="0" tIns="12700" rIns="0" bIns="0" rtlCol="0">
            <a:spAutoFit/>
          </a:bodyPr>
          <a:lstStyle/>
          <a:p>
            <a:pPr marL="12700">
              <a:lnSpc>
                <a:spcPct val="100000"/>
              </a:lnSpc>
              <a:spcBef>
                <a:spcPts val="100"/>
              </a:spcBef>
            </a:pPr>
            <a:r>
              <a:rPr lang="cs-CZ" sz="2800" dirty="0">
                <a:solidFill>
                  <a:srgbClr val="FFFFFF"/>
                </a:solidFill>
                <a:cs typeface="Source Sans Pro Light"/>
              </a:rPr>
              <a:t>2. </a:t>
            </a:r>
            <a:r>
              <a:rPr lang="cs-CZ" sz="2800" dirty="0" err="1">
                <a:solidFill>
                  <a:srgbClr val="FFFFFF"/>
                </a:solidFill>
                <a:cs typeface="Source Sans Pro Light"/>
              </a:rPr>
              <a:t>Geologic</a:t>
            </a:r>
            <a:r>
              <a:rPr lang="cs-CZ" sz="2800" spc="-70" dirty="0">
                <a:solidFill>
                  <a:srgbClr val="FFFFFF"/>
                </a:solidFill>
                <a:cs typeface="Source Sans Pro Light"/>
              </a:rPr>
              <a:t> </a:t>
            </a:r>
            <a:r>
              <a:rPr lang="cs-CZ" sz="2800" spc="-10" dirty="0" err="1">
                <a:solidFill>
                  <a:srgbClr val="FFFFFF"/>
                </a:solidFill>
                <a:cs typeface="Source Sans Pro Light"/>
              </a:rPr>
              <a:t>ages</a:t>
            </a:r>
            <a:endParaRPr lang="cs-CZ" sz="2800" dirty="0">
              <a:cs typeface="Source Sans Pro Light"/>
            </a:endParaRPr>
          </a:p>
        </p:txBody>
      </p:sp>
      <p:grpSp>
        <p:nvGrpSpPr>
          <p:cNvPr id="19" name="Group 18">
            <a:extLst>
              <a:ext uri="{FF2B5EF4-FFF2-40B4-BE49-F238E27FC236}">
                <a16:creationId xmlns:a16="http://schemas.microsoft.com/office/drawing/2014/main" id="{538FFFA5-4B9A-4059-A36B-A93CC3C7AB86}"/>
              </a:ext>
            </a:extLst>
          </p:cNvPr>
          <p:cNvGrpSpPr/>
          <p:nvPr/>
        </p:nvGrpSpPr>
        <p:grpSpPr>
          <a:xfrm>
            <a:off x="-1" y="546100"/>
            <a:ext cx="12313469" cy="1488232"/>
            <a:chOff x="-1" y="546100"/>
            <a:chExt cx="3942557" cy="828000"/>
          </a:xfrm>
          <a:solidFill>
            <a:srgbClr val="99FFCC"/>
          </a:solidFill>
        </p:grpSpPr>
        <p:sp>
          <p:nvSpPr>
            <p:cNvPr id="20" name="object 25">
              <a:extLst>
                <a:ext uri="{FF2B5EF4-FFF2-40B4-BE49-F238E27FC236}">
                  <a16:creationId xmlns:a16="http://schemas.microsoft.com/office/drawing/2014/main" id="{CF5F60BE-7AD5-4238-84C8-A39F0DD2035A}"/>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sp>
          <p:nvSpPr>
            <p:cNvPr id="21" name="object 25">
              <a:extLst>
                <a:ext uri="{FF2B5EF4-FFF2-40B4-BE49-F238E27FC236}">
                  <a16:creationId xmlns:a16="http://schemas.microsoft.com/office/drawing/2014/main" id="{5A5AC4EB-CC28-45BD-9F4B-4CC346B6EE9B}"/>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grpSp>
      <p:sp>
        <p:nvSpPr>
          <p:cNvPr id="22" name="object 9">
            <a:extLst>
              <a:ext uri="{FF2B5EF4-FFF2-40B4-BE49-F238E27FC236}">
                <a16:creationId xmlns:a16="http://schemas.microsoft.com/office/drawing/2014/main" id="{273C7AE9-71F9-4547-A778-3C56F07F93F0}"/>
              </a:ext>
            </a:extLst>
          </p:cNvPr>
          <p:cNvSpPr txBox="1"/>
          <p:nvPr/>
        </p:nvSpPr>
        <p:spPr>
          <a:xfrm>
            <a:off x="360139" y="738188"/>
            <a:ext cx="11287371" cy="1595309"/>
          </a:xfrm>
          <a:prstGeom prst="rect">
            <a:avLst/>
          </a:prstGeom>
        </p:spPr>
        <p:txBody>
          <a:bodyPr vert="horz" wrap="square" lIns="0" tIns="12700" rIns="0" bIns="0" rtlCol="0">
            <a:spAutoFit/>
          </a:bodyPr>
          <a:lstStyle/>
          <a:p>
            <a:pPr marL="12700">
              <a:spcBef>
                <a:spcPts val="100"/>
              </a:spcBef>
            </a:pPr>
            <a:r>
              <a:rPr lang="en-US" sz="6600" b="1" dirty="0">
                <a:latin typeface="Times New Roman" panose="02020603050405020304" pitchFamily="18" charset="0"/>
                <a:cs typeface="Times New Roman" pitchFamily="18" charset="0"/>
              </a:rPr>
              <a:t> MERISTEMATIC TISSUES</a:t>
            </a:r>
            <a:endParaRPr lang="en-IN" sz="6600" dirty="0">
              <a:latin typeface="Times New Roman" panose="02020603050405020304" pitchFamily="18" charset="0"/>
              <a:cs typeface="Times New Roman" panose="02020603050405020304" pitchFamily="18" charset="0"/>
            </a:endParaRPr>
          </a:p>
          <a:p>
            <a:pPr marL="12700">
              <a:lnSpc>
                <a:spcPct val="100000"/>
              </a:lnSpc>
              <a:spcBef>
                <a:spcPts val="100"/>
              </a:spcBef>
            </a:pPr>
            <a:endParaRPr lang="cs-CZ" sz="3600" dirty="0">
              <a:cs typeface="Source Sans Pro Light"/>
            </a:endParaRPr>
          </a:p>
        </p:txBody>
      </p:sp>
      <p:sp>
        <p:nvSpPr>
          <p:cNvPr id="9" name="TextBox 8">
            <a:extLst>
              <a:ext uri="{FF2B5EF4-FFF2-40B4-BE49-F238E27FC236}">
                <a16:creationId xmlns:a16="http://schemas.microsoft.com/office/drawing/2014/main" id="{8EA1CAB3-2712-4F90-B53C-BF024617C859}"/>
              </a:ext>
            </a:extLst>
          </p:cNvPr>
          <p:cNvSpPr txBox="1"/>
          <p:nvPr/>
        </p:nvSpPr>
        <p:spPr>
          <a:xfrm>
            <a:off x="1383771" y="2106340"/>
            <a:ext cx="7329297" cy="7971413"/>
          </a:xfrm>
          <a:prstGeom prst="rect">
            <a:avLst/>
          </a:prstGeom>
          <a:noFill/>
        </p:spPr>
        <p:txBody>
          <a:bodyPr wrap="square">
            <a:spAutoFit/>
          </a:bodyPr>
          <a:lstStyle/>
          <a:p>
            <a:pPr marL="457200" indent="-457200" algn="just">
              <a:buFont typeface="Wingdings" panose="05000000000000000000" pitchFamily="2" charset="2"/>
              <a:buChar char="§"/>
            </a:pPr>
            <a:r>
              <a:rPr lang="en-US" sz="3200" b="1" i="0" dirty="0">
                <a:solidFill>
                  <a:srgbClr val="002060"/>
                </a:solidFill>
                <a:effectLst/>
                <a:latin typeface="Times New Roman" panose="02020603050405020304" pitchFamily="18" charset="0"/>
                <a:cs typeface="Times New Roman" panose="02020603050405020304" pitchFamily="18" charset="0"/>
              </a:rPr>
              <a:t>They are the group of young cells, which consists of continually dividing cells and helps in the increase of length and width of the plant. </a:t>
            </a:r>
          </a:p>
          <a:p>
            <a:pPr marL="457200" indent="-457200" algn="just">
              <a:buFont typeface="Wingdings" panose="05000000000000000000" pitchFamily="2" charset="2"/>
              <a:buChar char="§"/>
            </a:pPr>
            <a:r>
              <a:rPr lang="en-US" sz="3200" b="1" i="0" dirty="0">
                <a:solidFill>
                  <a:srgbClr val="002060"/>
                </a:solidFill>
                <a:effectLst/>
                <a:latin typeface="Times New Roman" panose="02020603050405020304" pitchFamily="18" charset="0"/>
                <a:cs typeface="Times New Roman" panose="02020603050405020304" pitchFamily="18" charset="0"/>
              </a:rPr>
              <a:t>There are different types of meristematic tissues, which are classified on the basis of positions, functions, plane of divisions, origin and development. </a:t>
            </a:r>
          </a:p>
          <a:p>
            <a:pPr marL="457200" indent="-457200" algn="just">
              <a:buFont typeface="Wingdings" panose="05000000000000000000" pitchFamily="2" charset="2"/>
              <a:buChar char="§"/>
            </a:pPr>
            <a:r>
              <a:rPr lang="en-US" sz="3200" b="1" i="0" dirty="0">
                <a:solidFill>
                  <a:srgbClr val="002060"/>
                </a:solidFill>
                <a:effectLst/>
                <a:latin typeface="Times New Roman" panose="02020603050405020304" pitchFamily="18" charset="0"/>
                <a:cs typeface="Times New Roman" panose="02020603050405020304" pitchFamily="18" charset="0"/>
              </a:rPr>
              <a:t>The three main types of meristematic tissues depending on the occurrence of the meristematic tissue on the plant body are:</a:t>
            </a:r>
          </a:p>
          <a:p>
            <a:pPr marL="514350" indent="-514350" algn="just">
              <a:buFont typeface="+mj-lt"/>
              <a:buAutoNum type="arabicPeriod"/>
            </a:pPr>
            <a:r>
              <a:rPr lang="en-US" sz="3200" b="1" i="0" dirty="0">
                <a:solidFill>
                  <a:srgbClr val="002060"/>
                </a:solidFill>
                <a:effectLst/>
                <a:latin typeface="Times New Roman" panose="02020603050405020304" pitchFamily="18" charset="0"/>
                <a:cs typeface="Times New Roman" panose="02020603050405020304" pitchFamily="18" charset="0"/>
              </a:rPr>
              <a:t>Apical Meristem.</a:t>
            </a:r>
          </a:p>
          <a:p>
            <a:pPr marL="514350" indent="-514350" algn="just">
              <a:buFont typeface="+mj-lt"/>
              <a:buAutoNum type="arabicPeriod"/>
            </a:pPr>
            <a:r>
              <a:rPr lang="en-US" sz="3200" b="1" i="0" dirty="0">
                <a:solidFill>
                  <a:srgbClr val="002060"/>
                </a:solidFill>
                <a:effectLst/>
                <a:latin typeface="Times New Roman" panose="02020603050405020304" pitchFamily="18" charset="0"/>
                <a:cs typeface="Times New Roman" panose="02020603050405020304" pitchFamily="18" charset="0"/>
              </a:rPr>
              <a:t>Lateral Meristem.</a:t>
            </a:r>
          </a:p>
          <a:p>
            <a:pPr marL="514350" indent="-514350" algn="just">
              <a:buFont typeface="+mj-lt"/>
              <a:buAutoNum type="arabicPeriod"/>
            </a:pPr>
            <a:r>
              <a:rPr lang="en-US" sz="3200" b="1" i="0" dirty="0">
                <a:solidFill>
                  <a:srgbClr val="002060"/>
                </a:solidFill>
                <a:effectLst/>
                <a:latin typeface="Times New Roman" panose="02020603050405020304" pitchFamily="18" charset="0"/>
                <a:cs typeface="Times New Roman" panose="02020603050405020304" pitchFamily="18" charset="0"/>
              </a:rPr>
              <a:t>Intercalary Meristem.</a:t>
            </a:r>
          </a:p>
        </p:txBody>
      </p:sp>
      <p:sp>
        <p:nvSpPr>
          <p:cNvPr id="2" name="Date Placeholder 1">
            <a:extLst>
              <a:ext uri="{FF2B5EF4-FFF2-40B4-BE49-F238E27FC236}">
                <a16:creationId xmlns:a16="http://schemas.microsoft.com/office/drawing/2014/main" id="{383A894D-0FF1-41D5-B663-6A2A32F1FAD3}"/>
              </a:ext>
            </a:extLst>
          </p:cNvPr>
          <p:cNvSpPr>
            <a:spLocks noGrp="1"/>
          </p:cNvSpPr>
          <p:nvPr>
            <p:ph type="dt" sz="half" idx="10"/>
          </p:nvPr>
        </p:nvSpPr>
        <p:spPr/>
        <p:txBody>
          <a:bodyPr/>
          <a:lstStyle/>
          <a:p>
            <a:fld id="{F46975A5-17E3-4027-ACD7-7E678D48AE0A}" type="datetime1">
              <a:rPr lang="en-US" smtClean="0"/>
              <a:t>12/23/2023</a:t>
            </a:fld>
            <a:endParaRPr lang="en-US" dirty="0"/>
          </a:p>
        </p:txBody>
      </p:sp>
      <p:sp>
        <p:nvSpPr>
          <p:cNvPr id="3" name="Footer Placeholder 2">
            <a:extLst>
              <a:ext uri="{FF2B5EF4-FFF2-40B4-BE49-F238E27FC236}">
                <a16:creationId xmlns:a16="http://schemas.microsoft.com/office/drawing/2014/main" id="{51F41F0C-9344-4E62-8477-6FF44EAF565A}"/>
              </a:ext>
            </a:extLst>
          </p:cNvPr>
          <p:cNvSpPr>
            <a:spLocks noGrp="1"/>
          </p:cNvSpPr>
          <p:nvPr>
            <p:ph type="ftr" sz="quarter" idx="11"/>
          </p:nvPr>
        </p:nvSpPr>
        <p:spPr/>
        <p:txBody>
          <a:bodyPr/>
          <a:lstStyle/>
          <a:p>
            <a:r>
              <a:rPr lang="cs-CZ"/>
              <a:t>STUDYBIO.IN</a:t>
            </a:r>
          </a:p>
        </p:txBody>
      </p:sp>
      <p:sp>
        <p:nvSpPr>
          <p:cNvPr id="4" name="Slide Number Placeholder 3">
            <a:extLst>
              <a:ext uri="{FF2B5EF4-FFF2-40B4-BE49-F238E27FC236}">
                <a16:creationId xmlns:a16="http://schemas.microsoft.com/office/drawing/2014/main" id="{C62E8F38-3BE5-4E0F-98DF-8D6BCFDB5AE2}"/>
              </a:ext>
            </a:extLst>
          </p:cNvPr>
          <p:cNvSpPr>
            <a:spLocks noGrp="1"/>
          </p:cNvSpPr>
          <p:nvPr>
            <p:ph type="sldNum" sz="quarter" idx="12"/>
          </p:nvPr>
        </p:nvSpPr>
        <p:spPr/>
        <p:txBody>
          <a:bodyPr/>
          <a:lstStyle/>
          <a:p>
            <a:fld id="{B6F15528-21DE-4FAA-801E-634DDDAF4B2B}" type="slidenum">
              <a:rPr lang="cs-CZ" smtClean="0"/>
              <a:t>6</a:t>
            </a:fld>
            <a:endParaRPr lang="cs-CZ"/>
          </a:p>
        </p:txBody>
      </p:sp>
      <p:pic>
        <p:nvPicPr>
          <p:cNvPr id="2050" name="Picture 2" descr="Pin on Life sciences illustrated">
            <a:extLst>
              <a:ext uri="{FF2B5EF4-FFF2-40B4-BE49-F238E27FC236}">
                <a16:creationId xmlns:a16="http://schemas.microsoft.com/office/drawing/2014/main" id="{148584C1-EC82-411F-9956-B44950DCC37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713"/>
          <a:stretch/>
        </p:blipFill>
        <p:spPr bwMode="auto">
          <a:xfrm>
            <a:off x="9505156" y="2226420"/>
            <a:ext cx="8930848" cy="7706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9103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9">
            <a:extLst>
              <a:ext uri="{FF2B5EF4-FFF2-40B4-BE49-F238E27FC236}">
                <a16:creationId xmlns:a16="http://schemas.microsoft.com/office/drawing/2014/main" id="{09D8E331-927B-4AC5-A00A-FA04D20630DB}"/>
              </a:ext>
            </a:extLst>
          </p:cNvPr>
          <p:cNvSpPr txBox="1"/>
          <p:nvPr/>
        </p:nvSpPr>
        <p:spPr>
          <a:xfrm>
            <a:off x="665956" y="738245"/>
            <a:ext cx="3581400" cy="443711"/>
          </a:xfrm>
          <a:prstGeom prst="rect">
            <a:avLst/>
          </a:prstGeom>
        </p:spPr>
        <p:txBody>
          <a:bodyPr vert="horz" wrap="square" lIns="0" tIns="12700" rIns="0" bIns="0" rtlCol="0">
            <a:spAutoFit/>
          </a:bodyPr>
          <a:lstStyle/>
          <a:p>
            <a:pPr marL="12700">
              <a:lnSpc>
                <a:spcPct val="100000"/>
              </a:lnSpc>
              <a:spcBef>
                <a:spcPts val="100"/>
              </a:spcBef>
            </a:pPr>
            <a:r>
              <a:rPr lang="cs-CZ" sz="2800" dirty="0">
                <a:solidFill>
                  <a:srgbClr val="FFFFFF"/>
                </a:solidFill>
                <a:cs typeface="Source Sans Pro Light"/>
              </a:rPr>
              <a:t>2. </a:t>
            </a:r>
            <a:r>
              <a:rPr lang="cs-CZ" sz="2800" dirty="0" err="1">
                <a:solidFill>
                  <a:srgbClr val="FFFFFF"/>
                </a:solidFill>
                <a:cs typeface="Source Sans Pro Light"/>
              </a:rPr>
              <a:t>Geologic</a:t>
            </a:r>
            <a:r>
              <a:rPr lang="cs-CZ" sz="2800" spc="-70" dirty="0">
                <a:solidFill>
                  <a:srgbClr val="FFFFFF"/>
                </a:solidFill>
                <a:cs typeface="Source Sans Pro Light"/>
              </a:rPr>
              <a:t> </a:t>
            </a:r>
            <a:r>
              <a:rPr lang="cs-CZ" sz="2800" spc="-10" dirty="0" err="1">
                <a:solidFill>
                  <a:srgbClr val="FFFFFF"/>
                </a:solidFill>
                <a:cs typeface="Source Sans Pro Light"/>
              </a:rPr>
              <a:t>ages</a:t>
            </a:r>
            <a:endParaRPr lang="cs-CZ" sz="2800" dirty="0">
              <a:cs typeface="Source Sans Pro Light"/>
            </a:endParaRPr>
          </a:p>
        </p:txBody>
      </p:sp>
      <p:grpSp>
        <p:nvGrpSpPr>
          <p:cNvPr id="19" name="Group 18">
            <a:extLst>
              <a:ext uri="{FF2B5EF4-FFF2-40B4-BE49-F238E27FC236}">
                <a16:creationId xmlns:a16="http://schemas.microsoft.com/office/drawing/2014/main" id="{538FFFA5-4B9A-4059-A36B-A93CC3C7AB86}"/>
              </a:ext>
            </a:extLst>
          </p:cNvPr>
          <p:cNvGrpSpPr/>
          <p:nvPr/>
        </p:nvGrpSpPr>
        <p:grpSpPr>
          <a:xfrm>
            <a:off x="-1" y="546100"/>
            <a:ext cx="12313469" cy="1488232"/>
            <a:chOff x="-1" y="546100"/>
            <a:chExt cx="3942557" cy="828000"/>
          </a:xfrm>
          <a:solidFill>
            <a:schemeClr val="accent6">
              <a:lumMod val="50000"/>
            </a:schemeClr>
          </a:solidFill>
        </p:grpSpPr>
        <p:sp>
          <p:nvSpPr>
            <p:cNvPr id="20" name="object 25">
              <a:extLst>
                <a:ext uri="{FF2B5EF4-FFF2-40B4-BE49-F238E27FC236}">
                  <a16:creationId xmlns:a16="http://schemas.microsoft.com/office/drawing/2014/main" id="{CF5F60BE-7AD5-4238-84C8-A39F0DD2035A}"/>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sp>
          <p:nvSpPr>
            <p:cNvPr id="21" name="object 25">
              <a:extLst>
                <a:ext uri="{FF2B5EF4-FFF2-40B4-BE49-F238E27FC236}">
                  <a16:creationId xmlns:a16="http://schemas.microsoft.com/office/drawing/2014/main" id="{5A5AC4EB-CC28-45BD-9F4B-4CC346B6EE9B}"/>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grpSp>
      <p:sp>
        <p:nvSpPr>
          <p:cNvPr id="22" name="object 9">
            <a:extLst>
              <a:ext uri="{FF2B5EF4-FFF2-40B4-BE49-F238E27FC236}">
                <a16:creationId xmlns:a16="http://schemas.microsoft.com/office/drawing/2014/main" id="{273C7AE9-71F9-4547-A778-3C56F07F93F0}"/>
              </a:ext>
            </a:extLst>
          </p:cNvPr>
          <p:cNvSpPr txBox="1"/>
          <p:nvPr/>
        </p:nvSpPr>
        <p:spPr>
          <a:xfrm>
            <a:off x="360139" y="738188"/>
            <a:ext cx="11287371" cy="1595309"/>
          </a:xfrm>
          <a:prstGeom prst="rect">
            <a:avLst/>
          </a:prstGeom>
        </p:spPr>
        <p:txBody>
          <a:bodyPr vert="horz" wrap="square" lIns="0" tIns="12700" rIns="0" bIns="0" rtlCol="0">
            <a:spAutoFit/>
          </a:bodyPr>
          <a:lstStyle/>
          <a:p>
            <a:pPr marL="12700">
              <a:spcBef>
                <a:spcPts val="100"/>
              </a:spcBef>
            </a:pPr>
            <a:r>
              <a:rPr lang="en-US" sz="6600" b="1" dirty="0">
                <a:solidFill>
                  <a:schemeClr val="bg1"/>
                </a:solidFill>
                <a:latin typeface="Times New Roman" panose="02020603050405020304" pitchFamily="18" charset="0"/>
                <a:cs typeface="Times New Roman" pitchFamily="18" charset="0"/>
              </a:rPr>
              <a:t> MERISTEMATIC TISSUES</a:t>
            </a:r>
            <a:endParaRPr lang="en-IN" sz="6600" dirty="0">
              <a:solidFill>
                <a:schemeClr val="bg1"/>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lang="cs-CZ" sz="3600" dirty="0">
              <a:solidFill>
                <a:schemeClr val="bg1"/>
              </a:solidFill>
              <a:cs typeface="Source Sans Pro Light"/>
            </a:endParaRPr>
          </a:p>
        </p:txBody>
      </p:sp>
      <p:sp>
        <p:nvSpPr>
          <p:cNvPr id="9" name="TextBox 8">
            <a:extLst>
              <a:ext uri="{FF2B5EF4-FFF2-40B4-BE49-F238E27FC236}">
                <a16:creationId xmlns:a16="http://schemas.microsoft.com/office/drawing/2014/main" id="{8EA1CAB3-2712-4F90-B53C-BF024617C859}"/>
              </a:ext>
            </a:extLst>
          </p:cNvPr>
          <p:cNvSpPr txBox="1"/>
          <p:nvPr/>
        </p:nvSpPr>
        <p:spPr>
          <a:xfrm>
            <a:off x="1383771" y="2319557"/>
            <a:ext cx="17281919" cy="1569660"/>
          </a:xfrm>
          <a:prstGeom prst="rect">
            <a:avLst/>
          </a:prstGeom>
          <a:noFill/>
        </p:spPr>
        <p:txBody>
          <a:bodyPr wrap="square">
            <a:spAutoFit/>
          </a:bodyPr>
          <a:lstStyle/>
          <a:p>
            <a:pPr marL="457200" indent="-457200" algn="l">
              <a:buFont typeface="Wingdings" panose="05000000000000000000" pitchFamily="2" charset="2"/>
              <a:buChar char="§"/>
            </a:pPr>
            <a:r>
              <a:rPr lang="en-US" sz="3200" b="1" i="0" dirty="0">
                <a:solidFill>
                  <a:srgbClr val="002060"/>
                </a:solidFill>
                <a:effectLst/>
                <a:latin typeface="Times New Roman" panose="02020603050405020304" pitchFamily="18" charset="0"/>
                <a:cs typeface="Times New Roman" panose="02020603050405020304" pitchFamily="18" charset="0"/>
              </a:rPr>
              <a:t>Apical meristem</a:t>
            </a:r>
          </a:p>
          <a:p>
            <a:pPr algn="l"/>
            <a:r>
              <a:rPr lang="en-US" sz="3200" b="1" i="0" dirty="0">
                <a:solidFill>
                  <a:srgbClr val="002060"/>
                </a:solidFill>
                <a:effectLst/>
                <a:latin typeface="Times New Roman" panose="02020603050405020304" pitchFamily="18" charset="0"/>
                <a:cs typeface="Times New Roman" panose="02020603050405020304" pitchFamily="18" charset="0"/>
              </a:rPr>
              <a:t>Apical meristem are present on the apex of the plant shoot and root. They are rapidly growing tissues and aid in increasing the height of the plant.</a:t>
            </a:r>
          </a:p>
        </p:txBody>
      </p:sp>
      <p:sp>
        <p:nvSpPr>
          <p:cNvPr id="2" name="Date Placeholder 1">
            <a:extLst>
              <a:ext uri="{FF2B5EF4-FFF2-40B4-BE49-F238E27FC236}">
                <a16:creationId xmlns:a16="http://schemas.microsoft.com/office/drawing/2014/main" id="{AE7E7B82-81D9-4B92-816B-823557148C0F}"/>
              </a:ext>
            </a:extLst>
          </p:cNvPr>
          <p:cNvSpPr>
            <a:spLocks noGrp="1"/>
          </p:cNvSpPr>
          <p:nvPr>
            <p:ph type="dt" sz="half" idx="10"/>
          </p:nvPr>
        </p:nvSpPr>
        <p:spPr/>
        <p:txBody>
          <a:bodyPr/>
          <a:lstStyle/>
          <a:p>
            <a:fld id="{DA1DB1DE-7CE0-4188-9FA1-C42B5E02F616}" type="datetime1">
              <a:rPr lang="en-US" smtClean="0"/>
              <a:t>12/23/2023</a:t>
            </a:fld>
            <a:endParaRPr lang="en-US" dirty="0"/>
          </a:p>
        </p:txBody>
      </p:sp>
      <p:sp>
        <p:nvSpPr>
          <p:cNvPr id="3" name="Footer Placeholder 2">
            <a:extLst>
              <a:ext uri="{FF2B5EF4-FFF2-40B4-BE49-F238E27FC236}">
                <a16:creationId xmlns:a16="http://schemas.microsoft.com/office/drawing/2014/main" id="{B8FCFE90-31D4-4243-B0D4-B6864934C5BD}"/>
              </a:ext>
            </a:extLst>
          </p:cNvPr>
          <p:cNvSpPr>
            <a:spLocks noGrp="1"/>
          </p:cNvSpPr>
          <p:nvPr>
            <p:ph type="ftr" sz="quarter" idx="11"/>
          </p:nvPr>
        </p:nvSpPr>
        <p:spPr/>
        <p:txBody>
          <a:bodyPr/>
          <a:lstStyle/>
          <a:p>
            <a:r>
              <a:rPr lang="cs-CZ"/>
              <a:t>STUDYBIO.IN</a:t>
            </a:r>
          </a:p>
        </p:txBody>
      </p:sp>
      <p:sp>
        <p:nvSpPr>
          <p:cNvPr id="4" name="Slide Number Placeholder 3">
            <a:extLst>
              <a:ext uri="{FF2B5EF4-FFF2-40B4-BE49-F238E27FC236}">
                <a16:creationId xmlns:a16="http://schemas.microsoft.com/office/drawing/2014/main" id="{7D5DDBAD-BBBC-4D69-B410-B653CA06CCD6}"/>
              </a:ext>
            </a:extLst>
          </p:cNvPr>
          <p:cNvSpPr>
            <a:spLocks noGrp="1"/>
          </p:cNvSpPr>
          <p:nvPr>
            <p:ph type="sldNum" sz="quarter" idx="12"/>
          </p:nvPr>
        </p:nvSpPr>
        <p:spPr/>
        <p:txBody>
          <a:bodyPr/>
          <a:lstStyle/>
          <a:p>
            <a:fld id="{B6F15528-21DE-4FAA-801E-634DDDAF4B2B}" type="slidenum">
              <a:rPr lang="cs-CZ" smtClean="0"/>
              <a:t>7</a:t>
            </a:fld>
            <a:endParaRPr lang="cs-CZ"/>
          </a:p>
        </p:txBody>
      </p:sp>
      <p:pic>
        <p:nvPicPr>
          <p:cNvPr id="3074" name="Picture 2" descr="Meristems | BioNinja">
            <a:extLst>
              <a:ext uri="{FF2B5EF4-FFF2-40B4-BE49-F238E27FC236}">
                <a16:creationId xmlns:a16="http://schemas.microsoft.com/office/drawing/2014/main" id="{EF81C89D-87A4-4795-99F2-6E857DAEA5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0619" y="3889217"/>
            <a:ext cx="9903397" cy="6065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947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9">
            <a:extLst>
              <a:ext uri="{FF2B5EF4-FFF2-40B4-BE49-F238E27FC236}">
                <a16:creationId xmlns:a16="http://schemas.microsoft.com/office/drawing/2014/main" id="{09D8E331-927B-4AC5-A00A-FA04D20630DB}"/>
              </a:ext>
            </a:extLst>
          </p:cNvPr>
          <p:cNvSpPr txBox="1"/>
          <p:nvPr/>
        </p:nvSpPr>
        <p:spPr>
          <a:xfrm>
            <a:off x="665956" y="738245"/>
            <a:ext cx="3581400" cy="443711"/>
          </a:xfrm>
          <a:prstGeom prst="rect">
            <a:avLst/>
          </a:prstGeom>
        </p:spPr>
        <p:txBody>
          <a:bodyPr vert="horz" wrap="square" lIns="0" tIns="12700" rIns="0" bIns="0" rtlCol="0">
            <a:spAutoFit/>
          </a:bodyPr>
          <a:lstStyle/>
          <a:p>
            <a:pPr marL="12700">
              <a:lnSpc>
                <a:spcPct val="100000"/>
              </a:lnSpc>
              <a:spcBef>
                <a:spcPts val="100"/>
              </a:spcBef>
            </a:pPr>
            <a:r>
              <a:rPr lang="cs-CZ" sz="2800" dirty="0">
                <a:solidFill>
                  <a:srgbClr val="FFFFFF"/>
                </a:solidFill>
                <a:cs typeface="Source Sans Pro Light"/>
              </a:rPr>
              <a:t>2. </a:t>
            </a:r>
            <a:r>
              <a:rPr lang="cs-CZ" sz="2800" dirty="0" err="1">
                <a:solidFill>
                  <a:srgbClr val="FFFFFF"/>
                </a:solidFill>
                <a:cs typeface="Source Sans Pro Light"/>
              </a:rPr>
              <a:t>Geologic</a:t>
            </a:r>
            <a:r>
              <a:rPr lang="cs-CZ" sz="2800" spc="-70" dirty="0">
                <a:solidFill>
                  <a:srgbClr val="FFFFFF"/>
                </a:solidFill>
                <a:cs typeface="Source Sans Pro Light"/>
              </a:rPr>
              <a:t> </a:t>
            </a:r>
            <a:r>
              <a:rPr lang="cs-CZ" sz="2800" spc="-10" dirty="0" err="1">
                <a:solidFill>
                  <a:srgbClr val="FFFFFF"/>
                </a:solidFill>
                <a:cs typeface="Source Sans Pro Light"/>
              </a:rPr>
              <a:t>ages</a:t>
            </a:r>
            <a:endParaRPr lang="cs-CZ" sz="2800" dirty="0">
              <a:cs typeface="Source Sans Pro Light"/>
            </a:endParaRPr>
          </a:p>
        </p:txBody>
      </p:sp>
      <p:grpSp>
        <p:nvGrpSpPr>
          <p:cNvPr id="19" name="Group 18">
            <a:extLst>
              <a:ext uri="{FF2B5EF4-FFF2-40B4-BE49-F238E27FC236}">
                <a16:creationId xmlns:a16="http://schemas.microsoft.com/office/drawing/2014/main" id="{538FFFA5-4B9A-4059-A36B-A93CC3C7AB86}"/>
              </a:ext>
            </a:extLst>
          </p:cNvPr>
          <p:cNvGrpSpPr/>
          <p:nvPr/>
        </p:nvGrpSpPr>
        <p:grpSpPr>
          <a:xfrm>
            <a:off x="-1" y="546100"/>
            <a:ext cx="12313469" cy="1488232"/>
            <a:chOff x="-1" y="546100"/>
            <a:chExt cx="3942557" cy="828000"/>
          </a:xfrm>
          <a:solidFill>
            <a:schemeClr val="accent6">
              <a:lumMod val="20000"/>
              <a:lumOff val="80000"/>
            </a:schemeClr>
          </a:solidFill>
        </p:grpSpPr>
        <p:sp>
          <p:nvSpPr>
            <p:cNvPr id="20" name="object 25">
              <a:extLst>
                <a:ext uri="{FF2B5EF4-FFF2-40B4-BE49-F238E27FC236}">
                  <a16:creationId xmlns:a16="http://schemas.microsoft.com/office/drawing/2014/main" id="{CF5F60BE-7AD5-4238-84C8-A39F0DD2035A}"/>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sp>
          <p:nvSpPr>
            <p:cNvPr id="21" name="object 25">
              <a:extLst>
                <a:ext uri="{FF2B5EF4-FFF2-40B4-BE49-F238E27FC236}">
                  <a16:creationId xmlns:a16="http://schemas.microsoft.com/office/drawing/2014/main" id="{5A5AC4EB-CC28-45BD-9F4B-4CC346B6EE9B}"/>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grpSp>
      <p:sp>
        <p:nvSpPr>
          <p:cNvPr id="22" name="object 9">
            <a:extLst>
              <a:ext uri="{FF2B5EF4-FFF2-40B4-BE49-F238E27FC236}">
                <a16:creationId xmlns:a16="http://schemas.microsoft.com/office/drawing/2014/main" id="{273C7AE9-71F9-4547-A778-3C56F07F93F0}"/>
              </a:ext>
            </a:extLst>
          </p:cNvPr>
          <p:cNvSpPr txBox="1"/>
          <p:nvPr/>
        </p:nvSpPr>
        <p:spPr>
          <a:xfrm>
            <a:off x="360139" y="738188"/>
            <a:ext cx="11287371" cy="1595309"/>
          </a:xfrm>
          <a:prstGeom prst="rect">
            <a:avLst/>
          </a:prstGeom>
        </p:spPr>
        <p:txBody>
          <a:bodyPr vert="horz" wrap="square" lIns="0" tIns="12700" rIns="0" bIns="0" rtlCol="0">
            <a:spAutoFit/>
          </a:bodyPr>
          <a:lstStyle/>
          <a:p>
            <a:pPr marL="12700">
              <a:spcBef>
                <a:spcPts val="100"/>
              </a:spcBef>
            </a:pPr>
            <a:r>
              <a:rPr lang="en-US" sz="6600" b="1" dirty="0">
                <a:latin typeface="Times New Roman" panose="02020603050405020304" pitchFamily="18" charset="0"/>
                <a:cs typeface="Times New Roman" pitchFamily="18" charset="0"/>
              </a:rPr>
              <a:t> MERISTEMATIC TISSUES</a:t>
            </a:r>
            <a:endParaRPr lang="en-IN" sz="6600" dirty="0">
              <a:latin typeface="Times New Roman" panose="02020603050405020304" pitchFamily="18" charset="0"/>
              <a:cs typeface="Times New Roman" panose="02020603050405020304" pitchFamily="18" charset="0"/>
            </a:endParaRPr>
          </a:p>
          <a:p>
            <a:pPr marL="12700">
              <a:lnSpc>
                <a:spcPct val="100000"/>
              </a:lnSpc>
              <a:spcBef>
                <a:spcPts val="100"/>
              </a:spcBef>
            </a:pPr>
            <a:endParaRPr lang="cs-CZ" sz="3600" dirty="0">
              <a:cs typeface="Source Sans Pro Light"/>
            </a:endParaRPr>
          </a:p>
        </p:txBody>
      </p:sp>
      <p:sp>
        <p:nvSpPr>
          <p:cNvPr id="9" name="TextBox 8">
            <a:extLst>
              <a:ext uri="{FF2B5EF4-FFF2-40B4-BE49-F238E27FC236}">
                <a16:creationId xmlns:a16="http://schemas.microsoft.com/office/drawing/2014/main" id="{8EA1CAB3-2712-4F90-B53C-BF024617C859}"/>
              </a:ext>
            </a:extLst>
          </p:cNvPr>
          <p:cNvSpPr txBox="1"/>
          <p:nvPr/>
        </p:nvSpPr>
        <p:spPr>
          <a:xfrm>
            <a:off x="1383771" y="2319557"/>
            <a:ext cx="17281919" cy="1569660"/>
          </a:xfrm>
          <a:prstGeom prst="rect">
            <a:avLst/>
          </a:prstGeom>
          <a:noFill/>
        </p:spPr>
        <p:txBody>
          <a:bodyPr wrap="square">
            <a:spAutoFit/>
          </a:bodyPr>
          <a:lstStyle/>
          <a:p>
            <a:pPr marL="457200" indent="-457200" algn="l">
              <a:buFont typeface="Wingdings" panose="05000000000000000000" pitchFamily="2" charset="2"/>
              <a:buChar char="§"/>
            </a:pPr>
            <a:r>
              <a:rPr lang="en-US" sz="3200" b="1" i="0" dirty="0">
                <a:solidFill>
                  <a:srgbClr val="002060"/>
                </a:solidFill>
                <a:effectLst/>
                <a:latin typeface="Times New Roman" panose="02020603050405020304" pitchFamily="18" charset="0"/>
                <a:cs typeface="Times New Roman" panose="02020603050405020304" pitchFamily="18" charset="0"/>
              </a:rPr>
              <a:t>Lateral meristem</a:t>
            </a:r>
          </a:p>
          <a:p>
            <a:pPr algn="l"/>
            <a:r>
              <a:rPr lang="en-US" sz="3200" b="1" i="0" dirty="0">
                <a:solidFill>
                  <a:srgbClr val="002060"/>
                </a:solidFill>
                <a:effectLst/>
                <a:latin typeface="Times New Roman" panose="02020603050405020304" pitchFamily="18" charset="0"/>
                <a:cs typeface="Times New Roman" panose="02020603050405020304" pitchFamily="18" charset="0"/>
              </a:rPr>
              <a:t>Lateral meristem are present on the lateral walls of the stem. They help in the horizontal growth of the plant and increasing the stem girth.</a:t>
            </a:r>
          </a:p>
        </p:txBody>
      </p:sp>
      <p:sp>
        <p:nvSpPr>
          <p:cNvPr id="2" name="Date Placeholder 1">
            <a:extLst>
              <a:ext uri="{FF2B5EF4-FFF2-40B4-BE49-F238E27FC236}">
                <a16:creationId xmlns:a16="http://schemas.microsoft.com/office/drawing/2014/main" id="{76C05A02-F83D-447D-9AE7-7AAF92E352A1}"/>
              </a:ext>
            </a:extLst>
          </p:cNvPr>
          <p:cNvSpPr>
            <a:spLocks noGrp="1"/>
          </p:cNvSpPr>
          <p:nvPr>
            <p:ph type="dt" sz="half" idx="10"/>
          </p:nvPr>
        </p:nvSpPr>
        <p:spPr/>
        <p:txBody>
          <a:bodyPr/>
          <a:lstStyle/>
          <a:p>
            <a:fld id="{0B582684-0D54-4EC8-BC62-E90537AD6E7D}" type="datetime1">
              <a:rPr lang="en-US" smtClean="0"/>
              <a:t>12/23/2023</a:t>
            </a:fld>
            <a:endParaRPr lang="en-US" dirty="0"/>
          </a:p>
        </p:txBody>
      </p:sp>
      <p:sp>
        <p:nvSpPr>
          <p:cNvPr id="3" name="Footer Placeholder 2">
            <a:extLst>
              <a:ext uri="{FF2B5EF4-FFF2-40B4-BE49-F238E27FC236}">
                <a16:creationId xmlns:a16="http://schemas.microsoft.com/office/drawing/2014/main" id="{C8BF7DE2-3BF4-4487-937C-E88D27A50EF6}"/>
              </a:ext>
            </a:extLst>
          </p:cNvPr>
          <p:cNvSpPr>
            <a:spLocks noGrp="1"/>
          </p:cNvSpPr>
          <p:nvPr>
            <p:ph type="ftr" sz="quarter" idx="11"/>
          </p:nvPr>
        </p:nvSpPr>
        <p:spPr/>
        <p:txBody>
          <a:bodyPr/>
          <a:lstStyle/>
          <a:p>
            <a:r>
              <a:rPr lang="cs-CZ"/>
              <a:t>STUDYBIO.IN</a:t>
            </a:r>
          </a:p>
        </p:txBody>
      </p:sp>
      <p:sp>
        <p:nvSpPr>
          <p:cNvPr id="4" name="Slide Number Placeholder 3">
            <a:extLst>
              <a:ext uri="{FF2B5EF4-FFF2-40B4-BE49-F238E27FC236}">
                <a16:creationId xmlns:a16="http://schemas.microsoft.com/office/drawing/2014/main" id="{57D4E502-30F1-4DD5-9EFD-89D98E18ED8F}"/>
              </a:ext>
            </a:extLst>
          </p:cNvPr>
          <p:cNvSpPr>
            <a:spLocks noGrp="1"/>
          </p:cNvSpPr>
          <p:nvPr>
            <p:ph type="sldNum" sz="quarter" idx="12"/>
          </p:nvPr>
        </p:nvSpPr>
        <p:spPr/>
        <p:txBody>
          <a:bodyPr/>
          <a:lstStyle/>
          <a:p>
            <a:fld id="{B6F15528-21DE-4FAA-801E-634DDDAF4B2B}" type="slidenum">
              <a:rPr lang="cs-CZ" smtClean="0"/>
              <a:t>8</a:t>
            </a:fld>
            <a:endParaRPr lang="cs-CZ"/>
          </a:p>
        </p:txBody>
      </p:sp>
      <p:pic>
        <p:nvPicPr>
          <p:cNvPr id="4098" name="Picture 2" descr="Meristems | BioNinja">
            <a:extLst>
              <a:ext uri="{FF2B5EF4-FFF2-40B4-BE49-F238E27FC236}">
                <a16:creationId xmlns:a16="http://schemas.microsoft.com/office/drawing/2014/main" id="{2B3B69D1-0BBC-43A0-B8C9-F78AC0C906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0428" y="3972330"/>
            <a:ext cx="10029456" cy="6143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235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9">
            <a:extLst>
              <a:ext uri="{FF2B5EF4-FFF2-40B4-BE49-F238E27FC236}">
                <a16:creationId xmlns:a16="http://schemas.microsoft.com/office/drawing/2014/main" id="{09D8E331-927B-4AC5-A00A-FA04D20630DB}"/>
              </a:ext>
            </a:extLst>
          </p:cNvPr>
          <p:cNvSpPr txBox="1"/>
          <p:nvPr/>
        </p:nvSpPr>
        <p:spPr>
          <a:xfrm>
            <a:off x="665956" y="738245"/>
            <a:ext cx="3581400" cy="443711"/>
          </a:xfrm>
          <a:prstGeom prst="rect">
            <a:avLst/>
          </a:prstGeom>
        </p:spPr>
        <p:txBody>
          <a:bodyPr vert="horz" wrap="square" lIns="0" tIns="12700" rIns="0" bIns="0" rtlCol="0">
            <a:spAutoFit/>
          </a:bodyPr>
          <a:lstStyle/>
          <a:p>
            <a:pPr marL="12700">
              <a:lnSpc>
                <a:spcPct val="100000"/>
              </a:lnSpc>
              <a:spcBef>
                <a:spcPts val="100"/>
              </a:spcBef>
            </a:pPr>
            <a:r>
              <a:rPr lang="cs-CZ" sz="2800" dirty="0">
                <a:solidFill>
                  <a:srgbClr val="FFFFFF"/>
                </a:solidFill>
                <a:cs typeface="Source Sans Pro Light"/>
              </a:rPr>
              <a:t>2. </a:t>
            </a:r>
            <a:r>
              <a:rPr lang="cs-CZ" sz="2800" dirty="0" err="1">
                <a:solidFill>
                  <a:srgbClr val="FFFFFF"/>
                </a:solidFill>
                <a:cs typeface="Source Sans Pro Light"/>
              </a:rPr>
              <a:t>Geologic</a:t>
            </a:r>
            <a:r>
              <a:rPr lang="cs-CZ" sz="2800" spc="-70" dirty="0">
                <a:solidFill>
                  <a:srgbClr val="FFFFFF"/>
                </a:solidFill>
                <a:cs typeface="Source Sans Pro Light"/>
              </a:rPr>
              <a:t> </a:t>
            </a:r>
            <a:r>
              <a:rPr lang="cs-CZ" sz="2800" spc="-10" dirty="0" err="1">
                <a:solidFill>
                  <a:srgbClr val="FFFFFF"/>
                </a:solidFill>
                <a:cs typeface="Source Sans Pro Light"/>
              </a:rPr>
              <a:t>ages</a:t>
            </a:r>
            <a:endParaRPr lang="cs-CZ" sz="2800" dirty="0">
              <a:cs typeface="Source Sans Pro Light"/>
            </a:endParaRPr>
          </a:p>
        </p:txBody>
      </p:sp>
      <p:grpSp>
        <p:nvGrpSpPr>
          <p:cNvPr id="19" name="Group 18">
            <a:extLst>
              <a:ext uri="{FF2B5EF4-FFF2-40B4-BE49-F238E27FC236}">
                <a16:creationId xmlns:a16="http://schemas.microsoft.com/office/drawing/2014/main" id="{538FFFA5-4B9A-4059-A36B-A93CC3C7AB86}"/>
              </a:ext>
            </a:extLst>
          </p:cNvPr>
          <p:cNvGrpSpPr/>
          <p:nvPr/>
        </p:nvGrpSpPr>
        <p:grpSpPr>
          <a:xfrm>
            <a:off x="-1" y="546100"/>
            <a:ext cx="12313469" cy="1488232"/>
            <a:chOff x="-1" y="546100"/>
            <a:chExt cx="3942557" cy="828000"/>
          </a:xfrm>
          <a:solidFill>
            <a:schemeClr val="accent6">
              <a:lumMod val="60000"/>
              <a:lumOff val="40000"/>
            </a:schemeClr>
          </a:solidFill>
        </p:grpSpPr>
        <p:sp>
          <p:nvSpPr>
            <p:cNvPr id="20" name="object 25">
              <a:extLst>
                <a:ext uri="{FF2B5EF4-FFF2-40B4-BE49-F238E27FC236}">
                  <a16:creationId xmlns:a16="http://schemas.microsoft.com/office/drawing/2014/main" id="{CF5F60BE-7AD5-4238-84C8-A39F0DD2035A}"/>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sp>
          <p:nvSpPr>
            <p:cNvPr id="21" name="object 25">
              <a:extLst>
                <a:ext uri="{FF2B5EF4-FFF2-40B4-BE49-F238E27FC236}">
                  <a16:creationId xmlns:a16="http://schemas.microsoft.com/office/drawing/2014/main" id="{5A5AC4EB-CC28-45BD-9F4B-4CC346B6EE9B}"/>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grpSp>
      <p:sp>
        <p:nvSpPr>
          <p:cNvPr id="22" name="object 9">
            <a:extLst>
              <a:ext uri="{FF2B5EF4-FFF2-40B4-BE49-F238E27FC236}">
                <a16:creationId xmlns:a16="http://schemas.microsoft.com/office/drawing/2014/main" id="{273C7AE9-71F9-4547-A778-3C56F07F93F0}"/>
              </a:ext>
            </a:extLst>
          </p:cNvPr>
          <p:cNvSpPr txBox="1"/>
          <p:nvPr/>
        </p:nvSpPr>
        <p:spPr>
          <a:xfrm>
            <a:off x="360139" y="738188"/>
            <a:ext cx="11287371" cy="1595309"/>
          </a:xfrm>
          <a:prstGeom prst="rect">
            <a:avLst/>
          </a:prstGeom>
        </p:spPr>
        <p:txBody>
          <a:bodyPr vert="horz" wrap="square" lIns="0" tIns="12700" rIns="0" bIns="0" rtlCol="0">
            <a:spAutoFit/>
          </a:bodyPr>
          <a:lstStyle/>
          <a:p>
            <a:pPr marL="12700">
              <a:spcBef>
                <a:spcPts val="100"/>
              </a:spcBef>
            </a:pPr>
            <a:r>
              <a:rPr lang="en-US" sz="6600" b="1" dirty="0">
                <a:latin typeface="Times New Roman" panose="02020603050405020304" pitchFamily="18" charset="0"/>
                <a:cs typeface="Times New Roman" pitchFamily="18" charset="0"/>
              </a:rPr>
              <a:t> MERISTEMATIC TISSUES</a:t>
            </a:r>
            <a:endParaRPr lang="en-IN" sz="6600" dirty="0">
              <a:latin typeface="Times New Roman" panose="02020603050405020304" pitchFamily="18" charset="0"/>
              <a:cs typeface="Times New Roman" panose="02020603050405020304" pitchFamily="18" charset="0"/>
            </a:endParaRPr>
          </a:p>
          <a:p>
            <a:pPr marL="12700">
              <a:lnSpc>
                <a:spcPct val="100000"/>
              </a:lnSpc>
              <a:spcBef>
                <a:spcPts val="100"/>
              </a:spcBef>
            </a:pPr>
            <a:endParaRPr lang="cs-CZ" sz="3600" dirty="0">
              <a:cs typeface="Source Sans Pro Light"/>
            </a:endParaRPr>
          </a:p>
        </p:txBody>
      </p:sp>
      <p:sp>
        <p:nvSpPr>
          <p:cNvPr id="9" name="TextBox 8">
            <a:extLst>
              <a:ext uri="{FF2B5EF4-FFF2-40B4-BE49-F238E27FC236}">
                <a16:creationId xmlns:a16="http://schemas.microsoft.com/office/drawing/2014/main" id="{8EA1CAB3-2712-4F90-B53C-BF024617C859}"/>
              </a:ext>
            </a:extLst>
          </p:cNvPr>
          <p:cNvSpPr txBox="1"/>
          <p:nvPr/>
        </p:nvSpPr>
        <p:spPr>
          <a:xfrm>
            <a:off x="1383771" y="2319557"/>
            <a:ext cx="17281919" cy="1569660"/>
          </a:xfrm>
          <a:prstGeom prst="rect">
            <a:avLst/>
          </a:prstGeom>
          <a:noFill/>
        </p:spPr>
        <p:txBody>
          <a:bodyPr wrap="square">
            <a:spAutoFit/>
          </a:bodyPr>
          <a:lstStyle/>
          <a:p>
            <a:pPr marL="457200" indent="-457200" algn="l">
              <a:buFont typeface="Wingdings" panose="05000000000000000000" pitchFamily="2" charset="2"/>
              <a:buChar char="§"/>
            </a:pPr>
            <a:r>
              <a:rPr lang="en-US" sz="3200" b="1" i="0" dirty="0">
                <a:solidFill>
                  <a:srgbClr val="002060"/>
                </a:solidFill>
                <a:effectLst/>
                <a:latin typeface="Times New Roman" panose="02020603050405020304" pitchFamily="18" charset="0"/>
                <a:cs typeface="Times New Roman" panose="02020603050405020304" pitchFamily="18" charset="0"/>
              </a:rPr>
              <a:t>Intercalary meristem</a:t>
            </a:r>
          </a:p>
          <a:p>
            <a:pPr algn="l"/>
            <a:r>
              <a:rPr lang="en-US" sz="3200" b="1" i="0" dirty="0">
                <a:solidFill>
                  <a:srgbClr val="002060"/>
                </a:solidFill>
                <a:effectLst/>
                <a:latin typeface="Times New Roman" panose="02020603050405020304" pitchFamily="18" charset="0"/>
                <a:cs typeface="Times New Roman" panose="02020603050405020304" pitchFamily="18" charset="0"/>
              </a:rPr>
              <a:t>Intercalary meristem can be found between the nodes of the stem and the base of the leaf. They help in branching.</a:t>
            </a:r>
          </a:p>
        </p:txBody>
      </p:sp>
      <p:sp>
        <p:nvSpPr>
          <p:cNvPr id="2" name="Date Placeholder 1">
            <a:extLst>
              <a:ext uri="{FF2B5EF4-FFF2-40B4-BE49-F238E27FC236}">
                <a16:creationId xmlns:a16="http://schemas.microsoft.com/office/drawing/2014/main" id="{FE46FBC3-AA56-4F7E-BF4D-7362DF4DA65E}"/>
              </a:ext>
            </a:extLst>
          </p:cNvPr>
          <p:cNvSpPr>
            <a:spLocks noGrp="1"/>
          </p:cNvSpPr>
          <p:nvPr>
            <p:ph type="dt" sz="half" idx="10"/>
          </p:nvPr>
        </p:nvSpPr>
        <p:spPr/>
        <p:txBody>
          <a:bodyPr/>
          <a:lstStyle/>
          <a:p>
            <a:fld id="{F5A97AE3-33F2-43B6-A543-75AEAEDAF74B}" type="datetime1">
              <a:rPr lang="en-US" smtClean="0"/>
              <a:t>12/23/2023</a:t>
            </a:fld>
            <a:endParaRPr lang="en-US" dirty="0"/>
          </a:p>
        </p:txBody>
      </p:sp>
      <p:sp>
        <p:nvSpPr>
          <p:cNvPr id="3" name="Footer Placeholder 2">
            <a:extLst>
              <a:ext uri="{FF2B5EF4-FFF2-40B4-BE49-F238E27FC236}">
                <a16:creationId xmlns:a16="http://schemas.microsoft.com/office/drawing/2014/main" id="{65D9F875-FD9A-453B-85BF-10845BFCA130}"/>
              </a:ext>
            </a:extLst>
          </p:cNvPr>
          <p:cNvSpPr>
            <a:spLocks noGrp="1"/>
          </p:cNvSpPr>
          <p:nvPr>
            <p:ph type="ftr" sz="quarter" idx="11"/>
          </p:nvPr>
        </p:nvSpPr>
        <p:spPr/>
        <p:txBody>
          <a:bodyPr/>
          <a:lstStyle/>
          <a:p>
            <a:r>
              <a:rPr lang="cs-CZ"/>
              <a:t>STUDYBIO.IN</a:t>
            </a:r>
          </a:p>
        </p:txBody>
      </p:sp>
      <p:sp>
        <p:nvSpPr>
          <p:cNvPr id="4" name="Slide Number Placeholder 3">
            <a:extLst>
              <a:ext uri="{FF2B5EF4-FFF2-40B4-BE49-F238E27FC236}">
                <a16:creationId xmlns:a16="http://schemas.microsoft.com/office/drawing/2014/main" id="{18A44ACB-7518-4323-9AAC-857A120B26C1}"/>
              </a:ext>
            </a:extLst>
          </p:cNvPr>
          <p:cNvSpPr>
            <a:spLocks noGrp="1"/>
          </p:cNvSpPr>
          <p:nvPr>
            <p:ph type="sldNum" sz="quarter" idx="12"/>
          </p:nvPr>
        </p:nvSpPr>
        <p:spPr/>
        <p:txBody>
          <a:bodyPr/>
          <a:lstStyle/>
          <a:p>
            <a:fld id="{B6F15528-21DE-4FAA-801E-634DDDAF4B2B}" type="slidenum">
              <a:rPr lang="cs-CZ" smtClean="0"/>
              <a:t>9</a:t>
            </a:fld>
            <a:endParaRPr lang="cs-CZ"/>
          </a:p>
        </p:txBody>
      </p:sp>
      <p:pic>
        <p:nvPicPr>
          <p:cNvPr id="5122" name="Picture 2" descr="Meristematic Tissues (Meristems) - Characteristic features,  Types/Classification, Functions | Plant Tissue">
            <a:extLst>
              <a:ext uri="{FF2B5EF4-FFF2-40B4-BE49-F238E27FC236}">
                <a16:creationId xmlns:a16="http://schemas.microsoft.com/office/drawing/2014/main" id="{33CCA664-94F1-4BD0-BAF5-891B00E39D2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0172"/>
          <a:stretch/>
        </p:blipFill>
        <p:spPr bwMode="auto">
          <a:xfrm>
            <a:off x="5584279" y="3407082"/>
            <a:ext cx="6613177" cy="6004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7781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9">
            <a:extLst>
              <a:ext uri="{FF2B5EF4-FFF2-40B4-BE49-F238E27FC236}">
                <a16:creationId xmlns:a16="http://schemas.microsoft.com/office/drawing/2014/main" id="{09D8E331-927B-4AC5-A00A-FA04D20630DB}"/>
              </a:ext>
            </a:extLst>
          </p:cNvPr>
          <p:cNvSpPr txBox="1"/>
          <p:nvPr/>
        </p:nvSpPr>
        <p:spPr>
          <a:xfrm>
            <a:off x="665956" y="738245"/>
            <a:ext cx="3581400" cy="443711"/>
          </a:xfrm>
          <a:prstGeom prst="rect">
            <a:avLst/>
          </a:prstGeom>
        </p:spPr>
        <p:txBody>
          <a:bodyPr vert="horz" wrap="square" lIns="0" tIns="12700" rIns="0" bIns="0" rtlCol="0">
            <a:spAutoFit/>
          </a:bodyPr>
          <a:lstStyle/>
          <a:p>
            <a:pPr marL="12700">
              <a:lnSpc>
                <a:spcPct val="100000"/>
              </a:lnSpc>
              <a:spcBef>
                <a:spcPts val="100"/>
              </a:spcBef>
            </a:pPr>
            <a:r>
              <a:rPr lang="cs-CZ" sz="2800" dirty="0">
                <a:solidFill>
                  <a:srgbClr val="FFFFFF"/>
                </a:solidFill>
                <a:cs typeface="Source Sans Pro Light"/>
              </a:rPr>
              <a:t>2. </a:t>
            </a:r>
            <a:r>
              <a:rPr lang="cs-CZ" sz="2800" dirty="0" err="1">
                <a:solidFill>
                  <a:srgbClr val="FFFFFF"/>
                </a:solidFill>
                <a:cs typeface="Source Sans Pro Light"/>
              </a:rPr>
              <a:t>Geologic</a:t>
            </a:r>
            <a:r>
              <a:rPr lang="cs-CZ" sz="2800" spc="-70" dirty="0">
                <a:solidFill>
                  <a:srgbClr val="FFFFFF"/>
                </a:solidFill>
                <a:cs typeface="Source Sans Pro Light"/>
              </a:rPr>
              <a:t> </a:t>
            </a:r>
            <a:r>
              <a:rPr lang="cs-CZ" sz="2800" spc="-10" dirty="0" err="1">
                <a:solidFill>
                  <a:srgbClr val="FFFFFF"/>
                </a:solidFill>
                <a:cs typeface="Source Sans Pro Light"/>
              </a:rPr>
              <a:t>ages</a:t>
            </a:r>
            <a:endParaRPr lang="cs-CZ" sz="2800" dirty="0">
              <a:cs typeface="Source Sans Pro Light"/>
            </a:endParaRPr>
          </a:p>
        </p:txBody>
      </p:sp>
      <p:grpSp>
        <p:nvGrpSpPr>
          <p:cNvPr id="19" name="Group 18">
            <a:extLst>
              <a:ext uri="{FF2B5EF4-FFF2-40B4-BE49-F238E27FC236}">
                <a16:creationId xmlns:a16="http://schemas.microsoft.com/office/drawing/2014/main" id="{538FFFA5-4B9A-4059-A36B-A93CC3C7AB86}"/>
              </a:ext>
            </a:extLst>
          </p:cNvPr>
          <p:cNvGrpSpPr/>
          <p:nvPr/>
        </p:nvGrpSpPr>
        <p:grpSpPr>
          <a:xfrm>
            <a:off x="-1" y="546100"/>
            <a:ext cx="12313469" cy="1488232"/>
            <a:chOff x="-1" y="546100"/>
            <a:chExt cx="3942557" cy="828000"/>
          </a:xfrm>
          <a:solidFill>
            <a:schemeClr val="accent6">
              <a:lumMod val="50000"/>
            </a:schemeClr>
          </a:solidFill>
        </p:grpSpPr>
        <p:sp>
          <p:nvSpPr>
            <p:cNvPr id="20" name="object 25">
              <a:extLst>
                <a:ext uri="{FF2B5EF4-FFF2-40B4-BE49-F238E27FC236}">
                  <a16:creationId xmlns:a16="http://schemas.microsoft.com/office/drawing/2014/main" id="{CF5F60BE-7AD5-4238-84C8-A39F0DD2035A}"/>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sp>
          <p:nvSpPr>
            <p:cNvPr id="21" name="object 25">
              <a:extLst>
                <a:ext uri="{FF2B5EF4-FFF2-40B4-BE49-F238E27FC236}">
                  <a16:creationId xmlns:a16="http://schemas.microsoft.com/office/drawing/2014/main" id="{5A5AC4EB-CC28-45BD-9F4B-4CC346B6EE9B}"/>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grpSp>
      <p:sp>
        <p:nvSpPr>
          <p:cNvPr id="22" name="object 9">
            <a:extLst>
              <a:ext uri="{FF2B5EF4-FFF2-40B4-BE49-F238E27FC236}">
                <a16:creationId xmlns:a16="http://schemas.microsoft.com/office/drawing/2014/main" id="{273C7AE9-71F9-4547-A778-3C56F07F93F0}"/>
              </a:ext>
            </a:extLst>
          </p:cNvPr>
          <p:cNvSpPr txBox="1"/>
          <p:nvPr/>
        </p:nvSpPr>
        <p:spPr>
          <a:xfrm>
            <a:off x="360139" y="738188"/>
            <a:ext cx="11287371" cy="1595309"/>
          </a:xfrm>
          <a:prstGeom prst="rect">
            <a:avLst/>
          </a:prstGeom>
        </p:spPr>
        <p:txBody>
          <a:bodyPr vert="horz" wrap="square" lIns="0" tIns="12700" rIns="0" bIns="0" rtlCol="0">
            <a:spAutoFit/>
          </a:bodyPr>
          <a:lstStyle/>
          <a:p>
            <a:pPr marL="12700">
              <a:spcBef>
                <a:spcPts val="100"/>
              </a:spcBef>
            </a:pPr>
            <a:r>
              <a:rPr lang="en-US" sz="6600" b="1" dirty="0">
                <a:solidFill>
                  <a:schemeClr val="bg1"/>
                </a:solidFill>
                <a:latin typeface="Times New Roman" panose="02020603050405020304" pitchFamily="18" charset="0"/>
                <a:cs typeface="Times New Roman" pitchFamily="18" charset="0"/>
              </a:rPr>
              <a:t> MERISTEMATIC TISSUES</a:t>
            </a:r>
            <a:endParaRPr lang="en-IN" sz="6600" dirty="0">
              <a:solidFill>
                <a:schemeClr val="bg1"/>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lang="cs-CZ" sz="3600" dirty="0">
              <a:solidFill>
                <a:schemeClr val="bg1"/>
              </a:solidFill>
              <a:cs typeface="Source Sans Pro Light"/>
            </a:endParaRPr>
          </a:p>
        </p:txBody>
      </p:sp>
      <p:sp>
        <p:nvSpPr>
          <p:cNvPr id="9" name="TextBox 8">
            <a:extLst>
              <a:ext uri="{FF2B5EF4-FFF2-40B4-BE49-F238E27FC236}">
                <a16:creationId xmlns:a16="http://schemas.microsoft.com/office/drawing/2014/main" id="{8EA1CAB3-2712-4F90-B53C-BF024617C859}"/>
              </a:ext>
            </a:extLst>
          </p:cNvPr>
          <p:cNvSpPr txBox="1"/>
          <p:nvPr/>
        </p:nvSpPr>
        <p:spPr>
          <a:xfrm>
            <a:off x="1383771" y="2319557"/>
            <a:ext cx="17281919" cy="4435830"/>
          </a:xfrm>
          <a:prstGeom prst="rect">
            <a:avLst/>
          </a:prstGeom>
          <a:noFill/>
        </p:spPr>
        <p:txBody>
          <a:bodyPr wrap="square">
            <a:spAutoFit/>
          </a:bodyPr>
          <a:lstStyle/>
          <a:p>
            <a:pPr algn="l">
              <a:lnSpc>
                <a:spcPct val="150000"/>
              </a:lnSpc>
            </a:pPr>
            <a:r>
              <a:rPr lang="en-US" sz="3200" b="1" i="0" dirty="0">
                <a:solidFill>
                  <a:srgbClr val="002060"/>
                </a:solidFill>
                <a:effectLst/>
                <a:latin typeface="Times New Roman" panose="02020603050405020304" pitchFamily="18" charset="0"/>
                <a:cs typeface="Times New Roman" panose="02020603050405020304" pitchFamily="18" charset="0"/>
              </a:rPr>
              <a:t>Functions of Meristematic Tissue</a:t>
            </a:r>
          </a:p>
          <a:p>
            <a:pPr algn="l">
              <a:lnSpc>
                <a:spcPct val="150000"/>
              </a:lnSpc>
              <a:buFont typeface="+mj-lt"/>
              <a:buAutoNum type="arabicPeriod"/>
            </a:pPr>
            <a:r>
              <a:rPr lang="en-US" sz="3200" b="1" i="0" dirty="0">
                <a:solidFill>
                  <a:srgbClr val="002060"/>
                </a:solidFill>
                <a:effectLst/>
                <a:latin typeface="Times New Roman" panose="02020603050405020304" pitchFamily="18" charset="0"/>
                <a:cs typeface="Times New Roman" panose="02020603050405020304" pitchFamily="18" charset="0"/>
              </a:rPr>
              <a:t>It is responsible for the growth of the new organs.</a:t>
            </a:r>
          </a:p>
          <a:p>
            <a:pPr algn="l">
              <a:lnSpc>
                <a:spcPct val="150000"/>
              </a:lnSpc>
              <a:buFont typeface="+mj-lt"/>
              <a:buAutoNum type="arabicPeriod"/>
            </a:pPr>
            <a:r>
              <a:rPr lang="en-US" sz="3200" b="1" i="0" dirty="0">
                <a:solidFill>
                  <a:srgbClr val="002060"/>
                </a:solidFill>
                <a:effectLst/>
                <a:latin typeface="Times New Roman" panose="02020603050405020304" pitchFamily="18" charset="0"/>
                <a:cs typeface="Times New Roman" panose="02020603050405020304" pitchFamily="18" charset="0"/>
              </a:rPr>
              <a:t>Involved in the movement of water and nutrition within the plants.</a:t>
            </a:r>
          </a:p>
          <a:p>
            <a:pPr algn="l">
              <a:lnSpc>
                <a:spcPct val="150000"/>
              </a:lnSpc>
              <a:buFont typeface="+mj-lt"/>
              <a:buAutoNum type="arabicPeriod"/>
            </a:pPr>
            <a:r>
              <a:rPr lang="en-US" sz="3200" b="1" i="0" dirty="0">
                <a:solidFill>
                  <a:srgbClr val="002060"/>
                </a:solidFill>
                <a:effectLst/>
                <a:latin typeface="Times New Roman" panose="02020603050405020304" pitchFamily="18" charset="0"/>
                <a:cs typeface="Times New Roman" panose="02020603050405020304" pitchFamily="18" charset="0"/>
              </a:rPr>
              <a:t>These tissues are responsible for both primary and secondary growth of the plant.</a:t>
            </a:r>
          </a:p>
          <a:p>
            <a:pPr algn="l">
              <a:lnSpc>
                <a:spcPct val="150000"/>
              </a:lnSpc>
              <a:buFont typeface="+mj-lt"/>
              <a:buAutoNum type="arabicPeriod"/>
            </a:pPr>
            <a:r>
              <a:rPr lang="en-US" sz="3200" b="1" i="0" dirty="0">
                <a:solidFill>
                  <a:srgbClr val="002060"/>
                </a:solidFill>
                <a:effectLst/>
                <a:latin typeface="Times New Roman" panose="02020603050405020304" pitchFamily="18" charset="0"/>
                <a:cs typeface="Times New Roman" panose="02020603050405020304" pitchFamily="18" charset="0"/>
              </a:rPr>
              <a:t>It is the outermost tissue, functions by providing protection from mechanical injury.</a:t>
            </a:r>
          </a:p>
          <a:p>
            <a:pPr algn="l">
              <a:lnSpc>
                <a:spcPct val="150000"/>
              </a:lnSpc>
              <a:buFont typeface="+mj-lt"/>
              <a:buAutoNum type="arabicPeriod"/>
            </a:pPr>
            <a:r>
              <a:rPr lang="en-US" sz="3200" b="1" i="0" dirty="0">
                <a:solidFill>
                  <a:srgbClr val="002060"/>
                </a:solidFill>
                <a:effectLst/>
                <a:latin typeface="Times New Roman" panose="02020603050405020304" pitchFamily="18" charset="0"/>
                <a:cs typeface="Times New Roman" panose="02020603050405020304" pitchFamily="18" charset="0"/>
              </a:rPr>
              <a:t>It gives rise to epidermis layer, cortex, endodermis, ground tissue and vascular tissue.</a:t>
            </a:r>
          </a:p>
        </p:txBody>
      </p:sp>
      <p:sp>
        <p:nvSpPr>
          <p:cNvPr id="3" name="Date Placeholder 2">
            <a:extLst>
              <a:ext uri="{FF2B5EF4-FFF2-40B4-BE49-F238E27FC236}">
                <a16:creationId xmlns:a16="http://schemas.microsoft.com/office/drawing/2014/main" id="{E8563148-E1B2-442E-8584-B3993231B47F}"/>
              </a:ext>
            </a:extLst>
          </p:cNvPr>
          <p:cNvSpPr>
            <a:spLocks noGrp="1"/>
          </p:cNvSpPr>
          <p:nvPr>
            <p:ph type="dt" sz="half" idx="10"/>
          </p:nvPr>
        </p:nvSpPr>
        <p:spPr/>
        <p:txBody>
          <a:bodyPr/>
          <a:lstStyle/>
          <a:p>
            <a:fld id="{077C88FB-94F9-4B71-B0A9-996B2F07595A}" type="datetime1">
              <a:rPr lang="en-US" smtClean="0"/>
              <a:t>12/23/2023</a:t>
            </a:fld>
            <a:endParaRPr lang="en-US" dirty="0"/>
          </a:p>
        </p:txBody>
      </p:sp>
      <p:sp>
        <p:nvSpPr>
          <p:cNvPr id="4" name="Footer Placeholder 3">
            <a:extLst>
              <a:ext uri="{FF2B5EF4-FFF2-40B4-BE49-F238E27FC236}">
                <a16:creationId xmlns:a16="http://schemas.microsoft.com/office/drawing/2014/main" id="{97E26802-A14C-4141-B54D-A1119ABDFC48}"/>
              </a:ext>
            </a:extLst>
          </p:cNvPr>
          <p:cNvSpPr>
            <a:spLocks noGrp="1"/>
          </p:cNvSpPr>
          <p:nvPr>
            <p:ph type="ftr" sz="quarter" idx="11"/>
          </p:nvPr>
        </p:nvSpPr>
        <p:spPr/>
        <p:txBody>
          <a:bodyPr/>
          <a:lstStyle/>
          <a:p>
            <a:r>
              <a:rPr lang="cs-CZ"/>
              <a:t>STUDYBIO.IN</a:t>
            </a:r>
          </a:p>
        </p:txBody>
      </p:sp>
      <p:sp>
        <p:nvSpPr>
          <p:cNvPr id="5" name="Slide Number Placeholder 4">
            <a:extLst>
              <a:ext uri="{FF2B5EF4-FFF2-40B4-BE49-F238E27FC236}">
                <a16:creationId xmlns:a16="http://schemas.microsoft.com/office/drawing/2014/main" id="{EB01B8BE-C72D-42BB-ABB6-D658974ACA52}"/>
              </a:ext>
            </a:extLst>
          </p:cNvPr>
          <p:cNvSpPr>
            <a:spLocks noGrp="1"/>
          </p:cNvSpPr>
          <p:nvPr>
            <p:ph type="sldNum" sz="quarter" idx="12"/>
          </p:nvPr>
        </p:nvSpPr>
        <p:spPr/>
        <p:txBody>
          <a:bodyPr/>
          <a:lstStyle/>
          <a:p>
            <a:fld id="{B6F15528-21DE-4FAA-801E-634DDDAF4B2B}" type="slidenum">
              <a:rPr lang="cs-CZ" smtClean="0"/>
              <a:t>10</a:t>
            </a:fld>
            <a:endParaRPr lang="cs-CZ"/>
          </a:p>
        </p:txBody>
      </p:sp>
    </p:spTree>
    <p:extLst>
      <p:ext uri="{BB962C8B-B14F-4D97-AF65-F5344CB8AC3E}">
        <p14:creationId xmlns:p14="http://schemas.microsoft.com/office/powerpoint/2010/main" val="762833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9">
            <a:extLst>
              <a:ext uri="{FF2B5EF4-FFF2-40B4-BE49-F238E27FC236}">
                <a16:creationId xmlns:a16="http://schemas.microsoft.com/office/drawing/2014/main" id="{09D8E331-927B-4AC5-A00A-FA04D20630DB}"/>
              </a:ext>
            </a:extLst>
          </p:cNvPr>
          <p:cNvSpPr txBox="1"/>
          <p:nvPr/>
        </p:nvSpPr>
        <p:spPr>
          <a:xfrm>
            <a:off x="665956" y="738245"/>
            <a:ext cx="3581400" cy="443711"/>
          </a:xfrm>
          <a:prstGeom prst="rect">
            <a:avLst/>
          </a:prstGeom>
        </p:spPr>
        <p:txBody>
          <a:bodyPr vert="horz" wrap="square" lIns="0" tIns="12700" rIns="0" bIns="0" rtlCol="0">
            <a:spAutoFit/>
          </a:bodyPr>
          <a:lstStyle/>
          <a:p>
            <a:pPr marL="12700">
              <a:lnSpc>
                <a:spcPct val="100000"/>
              </a:lnSpc>
              <a:spcBef>
                <a:spcPts val="100"/>
              </a:spcBef>
            </a:pPr>
            <a:r>
              <a:rPr lang="cs-CZ" sz="2800" dirty="0">
                <a:solidFill>
                  <a:srgbClr val="FFFFFF"/>
                </a:solidFill>
                <a:cs typeface="Source Sans Pro Light"/>
              </a:rPr>
              <a:t>2. </a:t>
            </a:r>
            <a:r>
              <a:rPr lang="cs-CZ" sz="2800" dirty="0" err="1">
                <a:solidFill>
                  <a:srgbClr val="FFFFFF"/>
                </a:solidFill>
                <a:cs typeface="Source Sans Pro Light"/>
              </a:rPr>
              <a:t>Geologic</a:t>
            </a:r>
            <a:r>
              <a:rPr lang="cs-CZ" sz="2800" spc="-70" dirty="0">
                <a:solidFill>
                  <a:srgbClr val="FFFFFF"/>
                </a:solidFill>
                <a:cs typeface="Source Sans Pro Light"/>
              </a:rPr>
              <a:t> </a:t>
            </a:r>
            <a:r>
              <a:rPr lang="cs-CZ" sz="2800" spc="-10" dirty="0" err="1">
                <a:solidFill>
                  <a:srgbClr val="FFFFFF"/>
                </a:solidFill>
                <a:cs typeface="Source Sans Pro Light"/>
              </a:rPr>
              <a:t>ages</a:t>
            </a:r>
            <a:endParaRPr lang="cs-CZ" sz="2800" dirty="0">
              <a:cs typeface="Source Sans Pro Light"/>
            </a:endParaRPr>
          </a:p>
        </p:txBody>
      </p:sp>
      <p:grpSp>
        <p:nvGrpSpPr>
          <p:cNvPr id="19" name="Group 18">
            <a:extLst>
              <a:ext uri="{FF2B5EF4-FFF2-40B4-BE49-F238E27FC236}">
                <a16:creationId xmlns:a16="http://schemas.microsoft.com/office/drawing/2014/main" id="{538FFFA5-4B9A-4059-A36B-A93CC3C7AB86}"/>
              </a:ext>
            </a:extLst>
          </p:cNvPr>
          <p:cNvGrpSpPr/>
          <p:nvPr/>
        </p:nvGrpSpPr>
        <p:grpSpPr>
          <a:xfrm>
            <a:off x="-1" y="546100"/>
            <a:ext cx="12313469" cy="1488232"/>
            <a:chOff x="-1" y="546100"/>
            <a:chExt cx="3942557" cy="828000"/>
          </a:xfrm>
          <a:solidFill>
            <a:schemeClr val="accent4">
              <a:lumMod val="75000"/>
            </a:schemeClr>
          </a:solidFill>
        </p:grpSpPr>
        <p:sp>
          <p:nvSpPr>
            <p:cNvPr id="20" name="object 25">
              <a:extLst>
                <a:ext uri="{FF2B5EF4-FFF2-40B4-BE49-F238E27FC236}">
                  <a16:creationId xmlns:a16="http://schemas.microsoft.com/office/drawing/2014/main" id="{CF5F60BE-7AD5-4238-84C8-A39F0DD2035A}"/>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solidFill>
                  <a:schemeClr val="bg1"/>
                </a:solidFill>
              </a:endParaRPr>
            </a:p>
          </p:txBody>
        </p:sp>
        <p:sp>
          <p:nvSpPr>
            <p:cNvPr id="21" name="object 25">
              <a:extLst>
                <a:ext uri="{FF2B5EF4-FFF2-40B4-BE49-F238E27FC236}">
                  <a16:creationId xmlns:a16="http://schemas.microsoft.com/office/drawing/2014/main" id="{5A5AC4EB-CC28-45BD-9F4B-4CC346B6EE9B}"/>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solidFill>
                  <a:schemeClr val="bg1"/>
                </a:solidFill>
              </a:endParaRPr>
            </a:p>
          </p:txBody>
        </p:sp>
      </p:grpSp>
      <p:sp>
        <p:nvSpPr>
          <p:cNvPr id="22" name="object 9">
            <a:extLst>
              <a:ext uri="{FF2B5EF4-FFF2-40B4-BE49-F238E27FC236}">
                <a16:creationId xmlns:a16="http://schemas.microsoft.com/office/drawing/2014/main" id="{273C7AE9-71F9-4547-A778-3C56F07F93F0}"/>
              </a:ext>
            </a:extLst>
          </p:cNvPr>
          <p:cNvSpPr txBox="1"/>
          <p:nvPr/>
        </p:nvSpPr>
        <p:spPr>
          <a:xfrm>
            <a:off x="360139" y="738188"/>
            <a:ext cx="11287371" cy="1595309"/>
          </a:xfrm>
          <a:prstGeom prst="rect">
            <a:avLst/>
          </a:prstGeom>
        </p:spPr>
        <p:txBody>
          <a:bodyPr vert="horz" wrap="square" lIns="0" tIns="12700" rIns="0" bIns="0" rtlCol="0">
            <a:spAutoFit/>
          </a:bodyPr>
          <a:lstStyle/>
          <a:p>
            <a:pPr marL="12700">
              <a:spcBef>
                <a:spcPts val="100"/>
              </a:spcBef>
            </a:pPr>
            <a:r>
              <a:rPr lang="en-US" sz="6600" b="1" dirty="0">
                <a:solidFill>
                  <a:schemeClr val="bg1"/>
                </a:solidFill>
                <a:latin typeface="Times New Roman" panose="02020603050405020304" pitchFamily="18" charset="0"/>
                <a:cs typeface="Times New Roman" pitchFamily="18" charset="0"/>
              </a:rPr>
              <a:t> PERMANENT TISSUES</a:t>
            </a:r>
            <a:endParaRPr lang="en-IN" sz="6600" dirty="0">
              <a:solidFill>
                <a:schemeClr val="bg1"/>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lang="cs-CZ" sz="3600" dirty="0">
              <a:solidFill>
                <a:schemeClr val="bg1"/>
              </a:solidFill>
              <a:cs typeface="Source Sans Pro Light"/>
            </a:endParaRPr>
          </a:p>
        </p:txBody>
      </p:sp>
      <p:sp>
        <p:nvSpPr>
          <p:cNvPr id="10" name="TextBox 9">
            <a:extLst>
              <a:ext uri="{FF2B5EF4-FFF2-40B4-BE49-F238E27FC236}">
                <a16:creationId xmlns:a16="http://schemas.microsoft.com/office/drawing/2014/main" id="{5726C3F0-43DC-4567-BAAC-6AE99D0C6C9A}"/>
              </a:ext>
            </a:extLst>
          </p:cNvPr>
          <p:cNvSpPr txBox="1"/>
          <p:nvPr/>
        </p:nvSpPr>
        <p:spPr>
          <a:xfrm>
            <a:off x="936204" y="2322364"/>
            <a:ext cx="17281920" cy="3539430"/>
          </a:xfrm>
          <a:prstGeom prst="rect">
            <a:avLst/>
          </a:prstGeom>
          <a:noFill/>
        </p:spPr>
        <p:txBody>
          <a:bodyPr wrap="square">
            <a:spAutoFit/>
          </a:bodyPr>
          <a:lstStyle/>
          <a:p>
            <a:pPr algn="just"/>
            <a:r>
              <a:rPr lang="en-US" sz="3200" b="1" i="0" dirty="0">
                <a:solidFill>
                  <a:srgbClr val="002060"/>
                </a:solidFill>
                <a:effectLst/>
                <a:latin typeface="Times New Roman" panose="02020603050405020304" pitchFamily="18" charset="0"/>
                <a:cs typeface="Times New Roman" panose="02020603050405020304" pitchFamily="18" charset="0"/>
              </a:rPr>
              <a:t>A group of cells which are similar in origin, structure and in function. They are involved in complete growth and differentiation during the ineffective of meristematic activity. There are three types of permanent tissues:</a:t>
            </a:r>
          </a:p>
          <a:p>
            <a:pPr algn="just"/>
            <a:endParaRPr lang="en-US" sz="3200" b="1" i="0" dirty="0">
              <a:solidFill>
                <a:srgbClr val="002060"/>
              </a:solidFill>
              <a:effectLst/>
              <a:latin typeface="Times New Roman" panose="02020603050405020304" pitchFamily="18" charset="0"/>
              <a:cs typeface="Times New Roman" panose="02020603050405020304" pitchFamily="18" charset="0"/>
            </a:endParaRPr>
          </a:p>
          <a:p>
            <a:pPr algn="just">
              <a:buFont typeface="+mj-lt"/>
              <a:buAutoNum type="arabicPeriod"/>
            </a:pPr>
            <a:r>
              <a:rPr lang="en-US" sz="3200" b="1" i="0" dirty="0">
                <a:solidFill>
                  <a:srgbClr val="002060"/>
                </a:solidFill>
                <a:effectLst/>
                <a:latin typeface="Times New Roman" panose="02020603050405020304" pitchFamily="18" charset="0"/>
                <a:cs typeface="Times New Roman" panose="02020603050405020304" pitchFamily="18" charset="0"/>
              </a:rPr>
              <a:t>Simple Permanent Tissues.</a:t>
            </a:r>
          </a:p>
          <a:p>
            <a:pPr algn="just">
              <a:buFont typeface="+mj-lt"/>
              <a:buAutoNum type="arabicPeriod"/>
            </a:pPr>
            <a:r>
              <a:rPr lang="en-US" sz="3200" b="1" i="0" dirty="0">
                <a:solidFill>
                  <a:srgbClr val="002060"/>
                </a:solidFill>
                <a:effectLst/>
                <a:latin typeface="Times New Roman" panose="02020603050405020304" pitchFamily="18" charset="0"/>
                <a:cs typeface="Times New Roman" panose="02020603050405020304" pitchFamily="18" charset="0"/>
              </a:rPr>
              <a:t>Complex Permanent Tissues.</a:t>
            </a:r>
          </a:p>
          <a:p>
            <a:pPr algn="just">
              <a:buFont typeface="+mj-lt"/>
              <a:buAutoNum type="arabicPeriod"/>
            </a:pPr>
            <a:r>
              <a:rPr lang="en-US" sz="3200" b="1" i="0" dirty="0">
                <a:solidFill>
                  <a:srgbClr val="002060"/>
                </a:solidFill>
                <a:effectLst/>
                <a:latin typeface="Times New Roman" panose="02020603050405020304" pitchFamily="18" charset="0"/>
                <a:cs typeface="Times New Roman" panose="02020603050405020304" pitchFamily="18" charset="0"/>
              </a:rPr>
              <a:t>Special or Secretory Tissues.</a:t>
            </a:r>
          </a:p>
        </p:txBody>
      </p:sp>
      <p:sp>
        <p:nvSpPr>
          <p:cNvPr id="3" name="Date Placeholder 2">
            <a:extLst>
              <a:ext uri="{FF2B5EF4-FFF2-40B4-BE49-F238E27FC236}">
                <a16:creationId xmlns:a16="http://schemas.microsoft.com/office/drawing/2014/main" id="{10B78508-A4FE-4BD7-87F5-819ECB7B84BB}"/>
              </a:ext>
            </a:extLst>
          </p:cNvPr>
          <p:cNvSpPr>
            <a:spLocks noGrp="1"/>
          </p:cNvSpPr>
          <p:nvPr>
            <p:ph type="dt" sz="half" idx="10"/>
          </p:nvPr>
        </p:nvSpPr>
        <p:spPr/>
        <p:txBody>
          <a:bodyPr/>
          <a:lstStyle/>
          <a:p>
            <a:fld id="{52CCFF92-007C-43B5-A1F9-D37D64F22CD9}" type="datetime1">
              <a:rPr lang="en-US" smtClean="0"/>
              <a:t>12/23/2023</a:t>
            </a:fld>
            <a:endParaRPr lang="en-US" dirty="0"/>
          </a:p>
        </p:txBody>
      </p:sp>
      <p:sp>
        <p:nvSpPr>
          <p:cNvPr id="4" name="Footer Placeholder 3">
            <a:extLst>
              <a:ext uri="{FF2B5EF4-FFF2-40B4-BE49-F238E27FC236}">
                <a16:creationId xmlns:a16="http://schemas.microsoft.com/office/drawing/2014/main" id="{A2936AC2-CE1E-440F-8398-6144021425B0}"/>
              </a:ext>
            </a:extLst>
          </p:cNvPr>
          <p:cNvSpPr>
            <a:spLocks noGrp="1"/>
          </p:cNvSpPr>
          <p:nvPr>
            <p:ph type="ftr" sz="quarter" idx="11"/>
          </p:nvPr>
        </p:nvSpPr>
        <p:spPr/>
        <p:txBody>
          <a:bodyPr/>
          <a:lstStyle/>
          <a:p>
            <a:r>
              <a:rPr lang="cs-CZ"/>
              <a:t>STUDYBIO.IN</a:t>
            </a:r>
          </a:p>
        </p:txBody>
      </p:sp>
      <p:sp>
        <p:nvSpPr>
          <p:cNvPr id="5" name="Slide Number Placeholder 4">
            <a:extLst>
              <a:ext uri="{FF2B5EF4-FFF2-40B4-BE49-F238E27FC236}">
                <a16:creationId xmlns:a16="http://schemas.microsoft.com/office/drawing/2014/main" id="{788FB040-F429-411E-B356-9DBE40C3DF23}"/>
              </a:ext>
            </a:extLst>
          </p:cNvPr>
          <p:cNvSpPr>
            <a:spLocks noGrp="1"/>
          </p:cNvSpPr>
          <p:nvPr>
            <p:ph type="sldNum" sz="quarter" idx="12"/>
          </p:nvPr>
        </p:nvSpPr>
        <p:spPr/>
        <p:txBody>
          <a:bodyPr/>
          <a:lstStyle/>
          <a:p>
            <a:fld id="{B6F15528-21DE-4FAA-801E-634DDDAF4B2B}" type="slidenum">
              <a:rPr lang="cs-CZ" smtClean="0"/>
              <a:t>11</a:t>
            </a:fld>
            <a:endParaRPr lang="cs-CZ"/>
          </a:p>
        </p:txBody>
      </p:sp>
    </p:spTree>
    <p:extLst>
      <p:ext uri="{BB962C8B-B14F-4D97-AF65-F5344CB8AC3E}">
        <p14:creationId xmlns:p14="http://schemas.microsoft.com/office/powerpoint/2010/main" val="2579279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9">
            <a:extLst>
              <a:ext uri="{FF2B5EF4-FFF2-40B4-BE49-F238E27FC236}">
                <a16:creationId xmlns:a16="http://schemas.microsoft.com/office/drawing/2014/main" id="{09D8E331-927B-4AC5-A00A-FA04D20630DB}"/>
              </a:ext>
            </a:extLst>
          </p:cNvPr>
          <p:cNvSpPr txBox="1"/>
          <p:nvPr/>
        </p:nvSpPr>
        <p:spPr>
          <a:xfrm>
            <a:off x="665956" y="738245"/>
            <a:ext cx="3581400" cy="443711"/>
          </a:xfrm>
          <a:prstGeom prst="rect">
            <a:avLst/>
          </a:prstGeom>
        </p:spPr>
        <p:txBody>
          <a:bodyPr vert="horz" wrap="square" lIns="0" tIns="12700" rIns="0" bIns="0" rtlCol="0">
            <a:spAutoFit/>
          </a:bodyPr>
          <a:lstStyle/>
          <a:p>
            <a:pPr marL="12700">
              <a:lnSpc>
                <a:spcPct val="100000"/>
              </a:lnSpc>
              <a:spcBef>
                <a:spcPts val="100"/>
              </a:spcBef>
            </a:pPr>
            <a:r>
              <a:rPr lang="cs-CZ" sz="2800" dirty="0">
                <a:solidFill>
                  <a:srgbClr val="FFFFFF"/>
                </a:solidFill>
                <a:cs typeface="Source Sans Pro Light"/>
              </a:rPr>
              <a:t>2. </a:t>
            </a:r>
            <a:r>
              <a:rPr lang="cs-CZ" sz="2800" dirty="0" err="1">
                <a:solidFill>
                  <a:srgbClr val="FFFFFF"/>
                </a:solidFill>
                <a:cs typeface="Source Sans Pro Light"/>
              </a:rPr>
              <a:t>Geologic</a:t>
            </a:r>
            <a:r>
              <a:rPr lang="cs-CZ" sz="2800" spc="-70" dirty="0">
                <a:solidFill>
                  <a:srgbClr val="FFFFFF"/>
                </a:solidFill>
                <a:cs typeface="Source Sans Pro Light"/>
              </a:rPr>
              <a:t> </a:t>
            </a:r>
            <a:r>
              <a:rPr lang="cs-CZ" sz="2800" spc="-10" dirty="0" err="1">
                <a:solidFill>
                  <a:srgbClr val="FFFFFF"/>
                </a:solidFill>
                <a:cs typeface="Source Sans Pro Light"/>
              </a:rPr>
              <a:t>ages</a:t>
            </a:r>
            <a:endParaRPr lang="cs-CZ" sz="2800" dirty="0">
              <a:cs typeface="Source Sans Pro Light"/>
            </a:endParaRPr>
          </a:p>
        </p:txBody>
      </p:sp>
      <p:grpSp>
        <p:nvGrpSpPr>
          <p:cNvPr id="19" name="Group 18">
            <a:extLst>
              <a:ext uri="{FF2B5EF4-FFF2-40B4-BE49-F238E27FC236}">
                <a16:creationId xmlns:a16="http://schemas.microsoft.com/office/drawing/2014/main" id="{538FFFA5-4B9A-4059-A36B-A93CC3C7AB86}"/>
              </a:ext>
            </a:extLst>
          </p:cNvPr>
          <p:cNvGrpSpPr/>
          <p:nvPr/>
        </p:nvGrpSpPr>
        <p:grpSpPr>
          <a:xfrm>
            <a:off x="-1" y="546100"/>
            <a:ext cx="12313469" cy="1488232"/>
            <a:chOff x="-1" y="546100"/>
            <a:chExt cx="3942557" cy="828000"/>
          </a:xfrm>
          <a:solidFill>
            <a:schemeClr val="accent4">
              <a:lumMod val="60000"/>
              <a:lumOff val="40000"/>
            </a:schemeClr>
          </a:solidFill>
        </p:grpSpPr>
        <p:sp>
          <p:nvSpPr>
            <p:cNvPr id="20" name="object 25">
              <a:extLst>
                <a:ext uri="{FF2B5EF4-FFF2-40B4-BE49-F238E27FC236}">
                  <a16:creationId xmlns:a16="http://schemas.microsoft.com/office/drawing/2014/main" id="{CF5F60BE-7AD5-4238-84C8-A39F0DD2035A}"/>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sp>
          <p:nvSpPr>
            <p:cNvPr id="21" name="object 25">
              <a:extLst>
                <a:ext uri="{FF2B5EF4-FFF2-40B4-BE49-F238E27FC236}">
                  <a16:creationId xmlns:a16="http://schemas.microsoft.com/office/drawing/2014/main" id="{5A5AC4EB-CC28-45BD-9F4B-4CC346B6EE9B}"/>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grpSp>
      <p:sp>
        <p:nvSpPr>
          <p:cNvPr id="22" name="object 9">
            <a:extLst>
              <a:ext uri="{FF2B5EF4-FFF2-40B4-BE49-F238E27FC236}">
                <a16:creationId xmlns:a16="http://schemas.microsoft.com/office/drawing/2014/main" id="{273C7AE9-71F9-4547-A778-3C56F07F93F0}"/>
              </a:ext>
            </a:extLst>
          </p:cNvPr>
          <p:cNvSpPr txBox="1"/>
          <p:nvPr/>
        </p:nvSpPr>
        <p:spPr>
          <a:xfrm>
            <a:off x="360139" y="738188"/>
            <a:ext cx="11287371" cy="1595309"/>
          </a:xfrm>
          <a:prstGeom prst="rect">
            <a:avLst/>
          </a:prstGeom>
        </p:spPr>
        <p:txBody>
          <a:bodyPr vert="horz" wrap="square" lIns="0" tIns="12700" rIns="0" bIns="0" rtlCol="0">
            <a:spAutoFit/>
          </a:bodyPr>
          <a:lstStyle/>
          <a:p>
            <a:pPr marL="12700">
              <a:spcBef>
                <a:spcPts val="100"/>
              </a:spcBef>
            </a:pPr>
            <a:r>
              <a:rPr lang="en-US" sz="6600" b="1" dirty="0">
                <a:latin typeface="Times New Roman" panose="02020603050405020304" pitchFamily="18" charset="0"/>
                <a:cs typeface="Times New Roman" pitchFamily="18" charset="0"/>
              </a:rPr>
              <a:t> PERMANENT TISSUES</a:t>
            </a:r>
            <a:endParaRPr lang="en-IN" sz="6600" dirty="0">
              <a:latin typeface="Times New Roman" panose="02020603050405020304" pitchFamily="18" charset="0"/>
              <a:cs typeface="Times New Roman" panose="02020603050405020304" pitchFamily="18" charset="0"/>
            </a:endParaRPr>
          </a:p>
          <a:p>
            <a:pPr marL="12700">
              <a:lnSpc>
                <a:spcPct val="100000"/>
              </a:lnSpc>
              <a:spcBef>
                <a:spcPts val="100"/>
              </a:spcBef>
            </a:pPr>
            <a:endParaRPr lang="cs-CZ" sz="3600" dirty="0">
              <a:cs typeface="Source Sans Pro Light"/>
            </a:endParaRPr>
          </a:p>
        </p:txBody>
      </p:sp>
      <p:sp>
        <p:nvSpPr>
          <p:cNvPr id="10" name="TextBox 9">
            <a:extLst>
              <a:ext uri="{FF2B5EF4-FFF2-40B4-BE49-F238E27FC236}">
                <a16:creationId xmlns:a16="http://schemas.microsoft.com/office/drawing/2014/main" id="{5726C3F0-43DC-4567-BAAC-6AE99D0C6C9A}"/>
              </a:ext>
            </a:extLst>
          </p:cNvPr>
          <p:cNvSpPr txBox="1"/>
          <p:nvPr/>
        </p:nvSpPr>
        <p:spPr>
          <a:xfrm>
            <a:off x="936204" y="2322364"/>
            <a:ext cx="17281920" cy="1569660"/>
          </a:xfrm>
          <a:prstGeom prst="rect">
            <a:avLst/>
          </a:prstGeom>
          <a:noFill/>
        </p:spPr>
        <p:txBody>
          <a:bodyPr wrap="square">
            <a:spAutoFit/>
          </a:bodyPr>
          <a:lstStyle/>
          <a:p>
            <a:r>
              <a:rPr lang="en-US" sz="3200" b="1" i="0" u="sng" dirty="0">
                <a:solidFill>
                  <a:srgbClr val="002060"/>
                </a:solidFill>
                <a:effectLst/>
                <a:latin typeface="Times New Roman" panose="02020603050405020304" pitchFamily="18" charset="0"/>
                <a:cs typeface="Times New Roman" panose="02020603050405020304" pitchFamily="18" charset="0"/>
              </a:rPr>
              <a:t>Simple permanent tissues</a:t>
            </a:r>
            <a:br>
              <a:rPr lang="en-US" sz="3200" dirty="0">
                <a:solidFill>
                  <a:srgbClr val="002060"/>
                </a:solidFill>
                <a:latin typeface="Times New Roman" panose="02020603050405020304" pitchFamily="18" charset="0"/>
                <a:cs typeface="Times New Roman" panose="02020603050405020304" pitchFamily="18" charset="0"/>
              </a:rPr>
            </a:br>
            <a:r>
              <a:rPr lang="en-US" sz="3200" b="0" i="0" dirty="0">
                <a:solidFill>
                  <a:srgbClr val="002060"/>
                </a:solidFill>
                <a:effectLst/>
                <a:latin typeface="Times New Roman" panose="02020603050405020304" pitchFamily="18" charset="0"/>
                <a:cs typeface="Times New Roman" panose="02020603050405020304" pitchFamily="18" charset="0"/>
              </a:rPr>
              <a:t>These are tissues that are made up of only one type of cells. They usually have structural role.</a:t>
            </a:r>
            <a:br>
              <a:rPr lang="en-US" sz="3200" dirty="0">
                <a:solidFill>
                  <a:srgbClr val="002060"/>
                </a:solidFill>
                <a:latin typeface="Times New Roman" panose="02020603050405020304" pitchFamily="18" charset="0"/>
                <a:cs typeface="Times New Roman" panose="02020603050405020304" pitchFamily="18" charset="0"/>
              </a:rPr>
            </a:br>
            <a:endParaRPr lang="en-US" sz="3200" b="1" i="0" dirty="0">
              <a:solidFill>
                <a:srgbClr val="002060"/>
              </a:solidFill>
              <a:effectLst/>
              <a:latin typeface="Times New Roman" panose="02020603050405020304" pitchFamily="18" charset="0"/>
              <a:cs typeface="Times New Roman" panose="02020603050405020304" pitchFamily="18" charset="0"/>
            </a:endParaRPr>
          </a:p>
        </p:txBody>
      </p:sp>
      <p:sp>
        <p:nvSpPr>
          <p:cNvPr id="2" name="Date Placeholder 1">
            <a:extLst>
              <a:ext uri="{FF2B5EF4-FFF2-40B4-BE49-F238E27FC236}">
                <a16:creationId xmlns:a16="http://schemas.microsoft.com/office/drawing/2014/main" id="{774FAE79-F6D3-497B-B00E-9AA48FAA1F0B}"/>
              </a:ext>
            </a:extLst>
          </p:cNvPr>
          <p:cNvSpPr>
            <a:spLocks noGrp="1"/>
          </p:cNvSpPr>
          <p:nvPr>
            <p:ph type="dt" sz="half" idx="10"/>
          </p:nvPr>
        </p:nvSpPr>
        <p:spPr/>
        <p:txBody>
          <a:bodyPr/>
          <a:lstStyle/>
          <a:p>
            <a:fld id="{6BE8C662-3C0F-40CF-84BA-D34700D66A0E}" type="datetime1">
              <a:rPr lang="en-US" smtClean="0"/>
              <a:t>12/23/2023</a:t>
            </a:fld>
            <a:endParaRPr lang="en-US" dirty="0"/>
          </a:p>
        </p:txBody>
      </p:sp>
      <p:sp>
        <p:nvSpPr>
          <p:cNvPr id="3" name="Footer Placeholder 2">
            <a:extLst>
              <a:ext uri="{FF2B5EF4-FFF2-40B4-BE49-F238E27FC236}">
                <a16:creationId xmlns:a16="http://schemas.microsoft.com/office/drawing/2014/main" id="{DF163B49-F245-4596-AA05-A748F885DEB4}"/>
              </a:ext>
            </a:extLst>
          </p:cNvPr>
          <p:cNvSpPr>
            <a:spLocks noGrp="1"/>
          </p:cNvSpPr>
          <p:nvPr>
            <p:ph type="ftr" sz="quarter" idx="11"/>
          </p:nvPr>
        </p:nvSpPr>
        <p:spPr/>
        <p:txBody>
          <a:bodyPr/>
          <a:lstStyle/>
          <a:p>
            <a:r>
              <a:rPr lang="cs-CZ"/>
              <a:t>STUDYBIO.IN</a:t>
            </a:r>
          </a:p>
        </p:txBody>
      </p:sp>
      <p:sp>
        <p:nvSpPr>
          <p:cNvPr id="4" name="Slide Number Placeholder 3">
            <a:extLst>
              <a:ext uri="{FF2B5EF4-FFF2-40B4-BE49-F238E27FC236}">
                <a16:creationId xmlns:a16="http://schemas.microsoft.com/office/drawing/2014/main" id="{FF32E186-1D04-4BD6-9EF1-28CF3159C076}"/>
              </a:ext>
            </a:extLst>
          </p:cNvPr>
          <p:cNvSpPr>
            <a:spLocks noGrp="1"/>
          </p:cNvSpPr>
          <p:nvPr>
            <p:ph type="sldNum" sz="quarter" idx="12"/>
          </p:nvPr>
        </p:nvSpPr>
        <p:spPr/>
        <p:txBody>
          <a:bodyPr/>
          <a:lstStyle/>
          <a:p>
            <a:fld id="{B6F15528-21DE-4FAA-801E-634DDDAF4B2B}" type="slidenum">
              <a:rPr lang="cs-CZ" smtClean="0"/>
              <a:t>12</a:t>
            </a:fld>
            <a:endParaRPr lang="cs-CZ"/>
          </a:p>
        </p:txBody>
      </p:sp>
      <p:graphicFrame>
        <p:nvGraphicFramePr>
          <p:cNvPr id="12" name="Diagram 11">
            <a:extLst>
              <a:ext uri="{FF2B5EF4-FFF2-40B4-BE49-F238E27FC236}">
                <a16:creationId xmlns:a16="http://schemas.microsoft.com/office/drawing/2014/main" id="{D1EF5755-B744-4648-8A3E-56B90B67CD92}"/>
              </a:ext>
            </a:extLst>
          </p:cNvPr>
          <p:cNvGraphicFramePr/>
          <p:nvPr>
            <p:extLst>
              <p:ext uri="{D42A27DB-BD31-4B8C-83A1-F6EECF244321}">
                <p14:modId xmlns:p14="http://schemas.microsoft.com/office/powerpoint/2010/main" val="2797313458"/>
              </p:ext>
            </p:extLst>
          </p:nvPr>
        </p:nvGraphicFramePr>
        <p:xfrm>
          <a:off x="1656284" y="3546500"/>
          <a:ext cx="14545616" cy="63646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26092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9">
            <a:extLst>
              <a:ext uri="{FF2B5EF4-FFF2-40B4-BE49-F238E27FC236}">
                <a16:creationId xmlns:a16="http://schemas.microsoft.com/office/drawing/2014/main" id="{09D8E331-927B-4AC5-A00A-FA04D20630DB}"/>
              </a:ext>
            </a:extLst>
          </p:cNvPr>
          <p:cNvSpPr txBox="1"/>
          <p:nvPr/>
        </p:nvSpPr>
        <p:spPr>
          <a:xfrm>
            <a:off x="665956" y="738245"/>
            <a:ext cx="3581400" cy="443711"/>
          </a:xfrm>
          <a:prstGeom prst="rect">
            <a:avLst/>
          </a:prstGeom>
        </p:spPr>
        <p:txBody>
          <a:bodyPr vert="horz" wrap="square" lIns="0" tIns="12700" rIns="0" bIns="0" rtlCol="0">
            <a:spAutoFit/>
          </a:bodyPr>
          <a:lstStyle/>
          <a:p>
            <a:pPr marL="12700">
              <a:lnSpc>
                <a:spcPct val="100000"/>
              </a:lnSpc>
              <a:spcBef>
                <a:spcPts val="100"/>
              </a:spcBef>
            </a:pPr>
            <a:r>
              <a:rPr lang="cs-CZ" sz="2800" dirty="0">
                <a:solidFill>
                  <a:srgbClr val="FFFFFF"/>
                </a:solidFill>
                <a:cs typeface="Source Sans Pro Light"/>
              </a:rPr>
              <a:t>2. </a:t>
            </a:r>
            <a:r>
              <a:rPr lang="cs-CZ" sz="2800" dirty="0" err="1">
                <a:solidFill>
                  <a:srgbClr val="FFFFFF"/>
                </a:solidFill>
                <a:cs typeface="Source Sans Pro Light"/>
              </a:rPr>
              <a:t>Geologic</a:t>
            </a:r>
            <a:r>
              <a:rPr lang="cs-CZ" sz="2800" spc="-70" dirty="0">
                <a:solidFill>
                  <a:srgbClr val="FFFFFF"/>
                </a:solidFill>
                <a:cs typeface="Source Sans Pro Light"/>
              </a:rPr>
              <a:t> </a:t>
            </a:r>
            <a:r>
              <a:rPr lang="cs-CZ" sz="2800" spc="-10" dirty="0" err="1">
                <a:solidFill>
                  <a:srgbClr val="FFFFFF"/>
                </a:solidFill>
                <a:cs typeface="Source Sans Pro Light"/>
              </a:rPr>
              <a:t>ages</a:t>
            </a:r>
            <a:endParaRPr lang="cs-CZ" sz="2800" dirty="0">
              <a:cs typeface="Source Sans Pro Light"/>
            </a:endParaRPr>
          </a:p>
        </p:txBody>
      </p:sp>
      <p:grpSp>
        <p:nvGrpSpPr>
          <p:cNvPr id="19" name="Group 18">
            <a:extLst>
              <a:ext uri="{FF2B5EF4-FFF2-40B4-BE49-F238E27FC236}">
                <a16:creationId xmlns:a16="http://schemas.microsoft.com/office/drawing/2014/main" id="{538FFFA5-4B9A-4059-A36B-A93CC3C7AB86}"/>
              </a:ext>
            </a:extLst>
          </p:cNvPr>
          <p:cNvGrpSpPr/>
          <p:nvPr/>
        </p:nvGrpSpPr>
        <p:grpSpPr>
          <a:xfrm>
            <a:off x="-1" y="546100"/>
            <a:ext cx="12313469" cy="1488232"/>
            <a:chOff x="-1" y="546100"/>
            <a:chExt cx="3942557" cy="828000"/>
          </a:xfrm>
          <a:solidFill>
            <a:schemeClr val="accent4">
              <a:lumMod val="60000"/>
              <a:lumOff val="40000"/>
            </a:schemeClr>
          </a:solidFill>
        </p:grpSpPr>
        <p:sp>
          <p:nvSpPr>
            <p:cNvPr id="20" name="object 25">
              <a:extLst>
                <a:ext uri="{FF2B5EF4-FFF2-40B4-BE49-F238E27FC236}">
                  <a16:creationId xmlns:a16="http://schemas.microsoft.com/office/drawing/2014/main" id="{CF5F60BE-7AD5-4238-84C8-A39F0DD2035A}"/>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sp>
          <p:nvSpPr>
            <p:cNvPr id="21" name="object 25">
              <a:extLst>
                <a:ext uri="{FF2B5EF4-FFF2-40B4-BE49-F238E27FC236}">
                  <a16:creationId xmlns:a16="http://schemas.microsoft.com/office/drawing/2014/main" id="{5A5AC4EB-CC28-45BD-9F4B-4CC346B6EE9B}"/>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grpSp>
      <p:sp>
        <p:nvSpPr>
          <p:cNvPr id="22" name="object 9">
            <a:extLst>
              <a:ext uri="{FF2B5EF4-FFF2-40B4-BE49-F238E27FC236}">
                <a16:creationId xmlns:a16="http://schemas.microsoft.com/office/drawing/2014/main" id="{273C7AE9-71F9-4547-A778-3C56F07F93F0}"/>
              </a:ext>
            </a:extLst>
          </p:cNvPr>
          <p:cNvSpPr txBox="1"/>
          <p:nvPr/>
        </p:nvSpPr>
        <p:spPr>
          <a:xfrm>
            <a:off x="360139" y="738188"/>
            <a:ext cx="11287371" cy="1595309"/>
          </a:xfrm>
          <a:prstGeom prst="rect">
            <a:avLst/>
          </a:prstGeom>
        </p:spPr>
        <p:txBody>
          <a:bodyPr vert="horz" wrap="square" lIns="0" tIns="12700" rIns="0" bIns="0" rtlCol="0">
            <a:spAutoFit/>
          </a:bodyPr>
          <a:lstStyle/>
          <a:p>
            <a:pPr marL="12700">
              <a:spcBef>
                <a:spcPts val="100"/>
              </a:spcBef>
            </a:pPr>
            <a:r>
              <a:rPr lang="en-US" sz="6600" b="1" dirty="0">
                <a:latin typeface="Times New Roman" panose="02020603050405020304" pitchFamily="18" charset="0"/>
                <a:cs typeface="Times New Roman" pitchFamily="18" charset="0"/>
              </a:rPr>
              <a:t> PERMANENT TISSUES</a:t>
            </a:r>
            <a:endParaRPr lang="en-IN" sz="6600" dirty="0">
              <a:latin typeface="Times New Roman" panose="02020603050405020304" pitchFamily="18" charset="0"/>
              <a:cs typeface="Times New Roman" panose="02020603050405020304" pitchFamily="18" charset="0"/>
            </a:endParaRPr>
          </a:p>
          <a:p>
            <a:pPr marL="12700">
              <a:lnSpc>
                <a:spcPct val="100000"/>
              </a:lnSpc>
              <a:spcBef>
                <a:spcPts val="100"/>
              </a:spcBef>
            </a:pPr>
            <a:endParaRPr lang="cs-CZ" sz="3600" dirty="0">
              <a:cs typeface="Source Sans Pro Light"/>
            </a:endParaRPr>
          </a:p>
        </p:txBody>
      </p:sp>
      <p:sp>
        <p:nvSpPr>
          <p:cNvPr id="10" name="TextBox 9">
            <a:extLst>
              <a:ext uri="{FF2B5EF4-FFF2-40B4-BE49-F238E27FC236}">
                <a16:creationId xmlns:a16="http://schemas.microsoft.com/office/drawing/2014/main" id="{5726C3F0-43DC-4567-BAAC-6AE99D0C6C9A}"/>
              </a:ext>
            </a:extLst>
          </p:cNvPr>
          <p:cNvSpPr txBox="1"/>
          <p:nvPr/>
        </p:nvSpPr>
        <p:spPr>
          <a:xfrm>
            <a:off x="936204" y="2322364"/>
            <a:ext cx="17281920" cy="8129148"/>
          </a:xfrm>
          <a:prstGeom prst="rect">
            <a:avLst/>
          </a:prstGeom>
          <a:noFill/>
        </p:spPr>
        <p:txBody>
          <a:bodyPr wrap="square">
            <a:spAutoFit/>
          </a:bodyPr>
          <a:lstStyle/>
          <a:p>
            <a:pPr>
              <a:lnSpc>
                <a:spcPct val="150000"/>
              </a:lnSpc>
            </a:pPr>
            <a:r>
              <a:rPr lang="en-US" sz="3200" b="1" i="0" u="sng" dirty="0">
                <a:solidFill>
                  <a:srgbClr val="002060"/>
                </a:solidFill>
                <a:effectLst/>
                <a:latin typeface="Times New Roman" panose="02020603050405020304" pitchFamily="18" charset="0"/>
                <a:cs typeface="Times New Roman" panose="02020603050405020304" pitchFamily="18" charset="0"/>
              </a:rPr>
              <a:t>Parenchyma</a:t>
            </a:r>
            <a:br>
              <a:rPr lang="en-US" sz="3200" dirty="0">
                <a:solidFill>
                  <a:srgbClr val="002060"/>
                </a:solidFill>
                <a:latin typeface="Times New Roman" panose="02020603050405020304" pitchFamily="18" charset="0"/>
                <a:cs typeface="Times New Roman" panose="02020603050405020304" pitchFamily="18" charset="0"/>
              </a:rPr>
            </a:br>
            <a:r>
              <a:rPr lang="en-US" sz="3200" b="0" i="0" dirty="0">
                <a:solidFill>
                  <a:srgbClr val="002060"/>
                </a:solidFill>
                <a:effectLst/>
                <a:latin typeface="Times New Roman" panose="02020603050405020304" pitchFamily="18" charset="0"/>
                <a:cs typeface="Times New Roman" panose="02020603050405020304" pitchFamily="18" charset="0"/>
              </a:rPr>
              <a:t>Parenchyma tissues are made up of loosely packed cells with thin cell walls and large intercellular spaces. They are live cells and help in support and storage. Two types; Chlorenchyma and </a:t>
            </a:r>
            <a:r>
              <a:rPr lang="en-US" sz="3200" b="0" i="0" dirty="0" err="1">
                <a:solidFill>
                  <a:srgbClr val="002060"/>
                </a:solidFill>
                <a:effectLst/>
                <a:latin typeface="Times New Roman" panose="02020603050405020304" pitchFamily="18" charset="0"/>
                <a:cs typeface="Times New Roman" panose="02020603050405020304" pitchFamily="18" charset="0"/>
              </a:rPr>
              <a:t>Arenchyma</a:t>
            </a:r>
            <a:r>
              <a:rPr lang="en-US" sz="3200" b="0" i="0" dirty="0">
                <a:solidFill>
                  <a:srgbClr val="002060"/>
                </a:solidFill>
                <a:effectLst/>
                <a:latin typeface="Times New Roman" panose="02020603050405020304" pitchFamily="18" charset="0"/>
                <a:cs typeface="Times New Roman" panose="02020603050405020304" pitchFamily="18" charset="0"/>
              </a:rPr>
              <a:t>.</a:t>
            </a:r>
            <a:br>
              <a:rPr lang="en-US" sz="3200" dirty="0">
                <a:solidFill>
                  <a:srgbClr val="002060"/>
                </a:solidFill>
                <a:latin typeface="Times New Roman" panose="02020603050405020304" pitchFamily="18" charset="0"/>
                <a:cs typeface="Times New Roman" panose="02020603050405020304" pitchFamily="18" charset="0"/>
              </a:rPr>
            </a:br>
            <a:r>
              <a:rPr lang="en-US" sz="3200" b="1" i="0" u="sng" dirty="0">
                <a:solidFill>
                  <a:srgbClr val="002060"/>
                </a:solidFill>
                <a:effectLst/>
                <a:latin typeface="Times New Roman" panose="02020603050405020304" pitchFamily="18" charset="0"/>
                <a:cs typeface="Times New Roman" panose="02020603050405020304" pitchFamily="18" charset="0"/>
              </a:rPr>
              <a:t>Collenchyma</a:t>
            </a:r>
            <a:br>
              <a:rPr lang="en-US" sz="3200" dirty="0">
                <a:solidFill>
                  <a:srgbClr val="002060"/>
                </a:solidFill>
                <a:latin typeface="Times New Roman" panose="02020603050405020304" pitchFamily="18" charset="0"/>
                <a:cs typeface="Times New Roman" panose="02020603050405020304" pitchFamily="18" charset="0"/>
              </a:rPr>
            </a:br>
            <a:r>
              <a:rPr lang="en-US" sz="3200" b="0" i="0" dirty="0">
                <a:solidFill>
                  <a:srgbClr val="002060"/>
                </a:solidFill>
                <a:effectLst/>
                <a:latin typeface="Times New Roman" panose="02020603050405020304" pitchFamily="18" charset="0"/>
                <a:cs typeface="Times New Roman" panose="02020603050405020304" pitchFamily="18" charset="0"/>
              </a:rPr>
              <a:t>Collenchyma tissues are made up of live cells which have irregularly thickened corners and thus, have decreased intercellular spaces. They help in bending of various parts of the plant without breaking.</a:t>
            </a:r>
            <a:br>
              <a:rPr lang="en-US" sz="3200" dirty="0">
                <a:solidFill>
                  <a:srgbClr val="002060"/>
                </a:solidFill>
                <a:latin typeface="Times New Roman" panose="02020603050405020304" pitchFamily="18" charset="0"/>
                <a:cs typeface="Times New Roman" panose="02020603050405020304" pitchFamily="18" charset="0"/>
              </a:rPr>
            </a:br>
            <a:r>
              <a:rPr lang="en-US" sz="3200" b="1" i="0" u="sng" dirty="0">
                <a:solidFill>
                  <a:srgbClr val="002060"/>
                </a:solidFill>
                <a:effectLst/>
                <a:latin typeface="Times New Roman" panose="02020603050405020304" pitchFamily="18" charset="0"/>
                <a:cs typeface="Times New Roman" panose="02020603050405020304" pitchFamily="18" charset="0"/>
              </a:rPr>
              <a:t>Sclerenchyma</a:t>
            </a:r>
            <a:br>
              <a:rPr lang="en-US" sz="3200" dirty="0">
                <a:solidFill>
                  <a:srgbClr val="002060"/>
                </a:solidFill>
                <a:latin typeface="Times New Roman" panose="02020603050405020304" pitchFamily="18" charset="0"/>
                <a:cs typeface="Times New Roman" panose="02020603050405020304" pitchFamily="18" charset="0"/>
              </a:rPr>
            </a:br>
            <a:r>
              <a:rPr lang="en-US" sz="3200" b="0" i="0" dirty="0">
                <a:solidFill>
                  <a:srgbClr val="002060"/>
                </a:solidFill>
                <a:effectLst/>
                <a:latin typeface="Times New Roman" panose="02020603050405020304" pitchFamily="18" charset="0"/>
                <a:cs typeface="Times New Roman" panose="02020603050405020304" pitchFamily="18" charset="0"/>
              </a:rPr>
              <a:t>Sclerenchyma tissues make up the hard and stiff parts of the plant. They are made up of dead, long and narrow cells. They almost have no intercellular space as the walls are thickened due to the presence of lignin.</a:t>
            </a:r>
            <a:br>
              <a:rPr lang="en-US" sz="3200" dirty="0">
                <a:solidFill>
                  <a:srgbClr val="002060"/>
                </a:solidFill>
                <a:latin typeface="Times New Roman" panose="02020603050405020304" pitchFamily="18" charset="0"/>
                <a:cs typeface="Times New Roman" panose="02020603050405020304" pitchFamily="18" charset="0"/>
              </a:rPr>
            </a:br>
            <a:endParaRPr lang="en-US" sz="3200" b="1" i="0" dirty="0">
              <a:solidFill>
                <a:srgbClr val="002060"/>
              </a:solidFill>
              <a:effectLst/>
              <a:latin typeface="Times New Roman" panose="02020603050405020304" pitchFamily="18" charset="0"/>
              <a:cs typeface="Times New Roman" panose="02020603050405020304" pitchFamily="18" charset="0"/>
            </a:endParaRPr>
          </a:p>
        </p:txBody>
      </p:sp>
      <p:sp>
        <p:nvSpPr>
          <p:cNvPr id="2" name="Date Placeholder 1">
            <a:extLst>
              <a:ext uri="{FF2B5EF4-FFF2-40B4-BE49-F238E27FC236}">
                <a16:creationId xmlns:a16="http://schemas.microsoft.com/office/drawing/2014/main" id="{774FAE79-F6D3-497B-B00E-9AA48FAA1F0B}"/>
              </a:ext>
            </a:extLst>
          </p:cNvPr>
          <p:cNvSpPr>
            <a:spLocks noGrp="1"/>
          </p:cNvSpPr>
          <p:nvPr>
            <p:ph type="dt" sz="half" idx="10"/>
          </p:nvPr>
        </p:nvSpPr>
        <p:spPr/>
        <p:txBody>
          <a:bodyPr/>
          <a:lstStyle/>
          <a:p>
            <a:fld id="{474805F2-78B1-465D-966A-94CA3BAFEDC9}" type="datetime1">
              <a:rPr lang="en-US" smtClean="0"/>
              <a:t>12/23/2023</a:t>
            </a:fld>
            <a:endParaRPr lang="en-US" dirty="0"/>
          </a:p>
        </p:txBody>
      </p:sp>
      <p:sp>
        <p:nvSpPr>
          <p:cNvPr id="3" name="Footer Placeholder 2">
            <a:extLst>
              <a:ext uri="{FF2B5EF4-FFF2-40B4-BE49-F238E27FC236}">
                <a16:creationId xmlns:a16="http://schemas.microsoft.com/office/drawing/2014/main" id="{DF163B49-F245-4596-AA05-A748F885DEB4}"/>
              </a:ext>
            </a:extLst>
          </p:cNvPr>
          <p:cNvSpPr>
            <a:spLocks noGrp="1"/>
          </p:cNvSpPr>
          <p:nvPr>
            <p:ph type="ftr" sz="quarter" idx="11"/>
          </p:nvPr>
        </p:nvSpPr>
        <p:spPr/>
        <p:txBody>
          <a:bodyPr/>
          <a:lstStyle/>
          <a:p>
            <a:r>
              <a:rPr lang="cs-CZ"/>
              <a:t>STUDYBIO.IN</a:t>
            </a:r>
          </a:p>
        </p:txBody>
      </p:sp>
      <p:sp>
        <p:nvSpPr>
          <p:cNvPr id="4" name="Slide Number Placeholder 3">
            <a:extLst>
              <a:ext uri="{FF2B5EF4-FFF2-40B4-BE49-F238E27FC236}">
                <a16:creationId xmlns:a16="http://schemas.microsoft.com/office/drawing/2014/main" id="{FF32E186-1D04-4BD6-9EF1-28CF3159C076}"/>
              </a:ext>
            </a:extLst>
          </p:cNvPr>
          <p:cNvSpPr>
            <a:spLocks noGrp="1"/>
          </p:cNvSpPr>
          <p:nvPr>
            <p:ph type="sldNum" sz="quarter" idx="12"/>
          </p:nvPr>
        </p:nvSpPr>
        <p:spPr/>
        <p:txBody>
          <a:bodyPr/>
          <a:lstStyle/>
          <a:p>
            <a:fld id="{B6F15528-21DE-4FAA-801E-634DDDAF4B2B}" type="slidenum">
              <a:rPr lang="cs-CZ" smtClean="0"/>
              <a:t>13</a:t>
            </a:fld>
            <a:endParaRPr lang="cs-CZ"/>
          </a:p>
        </p:txBody>
      </p:sp>
    </p:spTree>
    <p:extLst>
      <p:ext uri="{BB962C8B-B14F-4D97-AF65-F5344CB8AC3E}">
        <p14:creationId xmlns:p14="http://schemas.microsoft.com/office/powerpoint/2010/main" val="2234320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9">
            <a:extLst>
              <a:ext uri="{FF2B5EF4-FFF2-40B4-BE49-F238E27FC236}">
                <a16:creationId xmlns:a16="http://schemas.microsoft.com/office/drawing/2014/main" id="{09D8E331-927B-4AC5-A00A-FA04D20630DB}"/>
              </a:ext>
            </a:extLst>
          </p:cNvPr>
          <p:cNvSpPr txBox="1"/>
          <p:nvPr/>
        </p:nvSpPr>
        <p:spPr>
          <a:xfrm>
            <a:off x="665956" y="738245"/>
            <a:ext cx="3581400" cy="443711"/>
          </a:xfrm>
          <a:prstGeom prst="rect">
            <a:avLst/>
          </a:prstGeom>
        </p:spPr>
        <p:txBody>
          <a:bodyPr vert="horz" wrap="square" lIns="0" tIns="12700" rIns="0" bIns="0" rtlCol="0">
            <a:spAutoFit/>
          </a:bodyPr>
          <a:lstStyle/>
          <a:p>
            <a:pPr marL="12700">
              <a:lnSpc>
                <a:spcPct val="100000"/>
              </a:lnSpc>
              <a:spcBef>
                <a:spcPts val="100"/>
              </a:spcBef>
            </a:pPr>
            <a:r>
              <a:rPr lang="cs-CZ" sz="2800" dirty="0">
                <a:solidFill>
                  <a:srgbClr val="FFFFFF"/>
                </a:solidFill>
                <a:cs typeface="Source Sans Pro Light"/>
              </a:rPr>
              <a:t>2. </a:t>
            </a:r>
            <a:r>
              <a:rPr lang="cs-CZ" sz="2800" dirty="0" err="1">
                <a:solidFill>
                  <a:srgbClr val="FFFFFF"/>
                </a:solidFill>
                <a:cs typeface="Source Sans Pro Light"/>
              </a:rPr>
              <a:t>Geologic</a:t>
            </a:r>
            <a:r>
              <a:rPr lang="cs-CZ" sz="2800" spc="-70" dirty="0">
                <a:solidFill>
                  <a:srgbClr val="FFFFFF"/>
                </a:solidFill>
                <a:cs typeface="Source Sans Pro Light"/>
              </a:rPr>
              <a:t> </a:t>
            </a:r>
            <a:r>
              <a:rPr lang="cs-CZ" sz="2800" spc="-10" dirty="0" err="1">
                <a:solidFill>
                  <a:srgbClr val="FFFFFF"/>
                </a:solidFill>
                <a:cs typeface="Source Sans Pro Light"/>
              </a:rPr>
              <a:t>ages</a:t>
            </a:r>
            <a:endParaRPr lang="cs-CZ" sz="2800" dirty="0">
              <a:cs typeface="Source Sans Pro Light"/>
            </a:endParaRPr>
          </a:p>
        </p:txBody>
      </p:sp>
      <p:grpSp>
        <p:nvGrpSpPr>
          <p:cNvPr id="19" name="Group 18">
            <a:extLst>
              <a:ext uri="{FF2B5EF4-FFF2-40B4-BE49-F238E27FC236}">
                <a16:creationId xmlns:a16="http://schemas.microsoft.com/office/drawing/2014/main" id="{538FFFA5-4B9A-4059-A36B-A93CC3C7AB86}"/>
              </a:ext>
            </a:extLst>
          </p:cNvPr>
          <p:cNvGrpSpPr/>
          <p:nvPr/>
        </p:nvGrpSpPr>
        <p:grpSpPr>
          <a:xfrm>
            <a:off x="-1" y="546100"/>
            <a:ext cx="12313469" cy="1488232"/>
            <a:chOff x="-1" y="546100"/>
            <a:chExt cx="3942557" cy="828000"/>
          </a:xfrm>
          <a:solidFill>
            <a:schemeClr val="accent4">
              <a:lumMod val="20000"/>
              <a:lumOff val="80000"/>
            </a:schemeClr>
          </a:solidFill>
        </p:grpSpPr>
        <p:sp>
          <p:nvSpPr>
            <p:cNvPr id="20" name="object 25">
              <a:extLst>
                <a:ext uri="{FF2B5EF4-FFF2-40B4-BE49-F238E27FC236}">
                  <a16:creationId xmlns:a16="http://schemas.microsoft.com/office/drawing/2014/main" id="{CF5F60BE-7AD5-4238-84C8-A39F0DD2035A}"/>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sp>
          <p:nvSpPr>
            <p:cNvPr id="21" name="object 25">
              <a:extLst>
                <a:ext uri="{FF2B5EF4-FFF2-40B4-BE49-F238E27FC236}">
                  <a16:creationId xmlns:a16="http://schemas.microsoft.com/office/drawing/2014/main" id="{5A5AC4EB-CC28-45BD-9F4B-4CC346B6EE9B}"/>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grpSp>
      <p:sp>
        <p:nvSpPr>
          <p:cNvPr id="22" name="object 9">
            <a:extLst>
              <a:ext uri="{FF2B5EF4-FFF2-40B4-BE49-F238E27FC236}">
                <a16:creationId xmlns:a16="http://schemas.microsoft.com/office/drawing/2014/main" id="{273C7AE9-71F9-4547-A778-3C56F07F93F0}"/>
              </a:ext>
            </a:extLst>
          </p:cNvPr>
          <p:cNvSpPr txBox="1"/>
          <p:nvPr/>
        </p:nvSpPr>
        <p:spPr>
          <a:xfrm>
            <a:off x="360139" y="738188"/>
            <a:ext cx="11287371" cy="1595309"/>
          </a:xfrm>
          <a:prstGeom prst="rect">
            <a:avLst/>
          </a:prstGeom>
        </p:spPr>
        <p:txBody>
          <a:bodyPr vert="horz" wrap="square" lIns="0" tIns="12700" rIns="0" bIns="0" rtlCol="0">
            <a:spAutoFit/>
          </a:bodyPr>
          <a:lstStyle/>
          <a:p>
            <a:pPr marL="12700">
              <a:spcBef>
                <a:spcPts val="100"/>
              </a:spcBef>
            </a:pPr>
            <a:r>
              <a:rPr lang="en-US" sz="6600" b="1" dirty="0">
                <a:latin typeface="Times New Roman" panose="02020603050405020304" pitchFamily="18" charset="0"/>
                <a:cs typeface="Times New Roman" pitchFamily="18" charset="0"/>
              </a:rPr>
              <a:t> PERMANENT TISSUES</a:t>
            </a:r>
            <a:endParaRPr lang="en-IN" sz="6600" dirty="0">
              <a:latin typeface="Times New Roman" panose="02020603050405020304" pitchFamily="18" charset="0"/>
              <a:cs typeface="Times New Roman" panose="02020603050405020304" pitchFamily="18" charset="0"/>
            </a:endParaRPr>
          </a:p>
          <a:p>
            <a:pPr marL="12700">
              <a:lnSpc>
                <a:spcPct val="100000"/>
              </a:lnSpc>
              <a:spcBef>
                <a:spcPts val="100"/>
              </a:spcBef>
            </a:pPr>
            <a:endParaRPr lang="cs-CZ" sz="3600" dirty="0">
              <a:cs typeface="Source Sans Pro Light"/>
            </a:endParaRPr>
          </a:p>
        </p:txBody>
      </p:sp>
      <p:sp>
        <p:nvSpPr>
          <p:cNvPr id="10" name="TextBox 9">
            <a:extLst>
              <a:ext uri="{FF2B5EF4-FFF2-40B4-BE49-F238E27FC236}">
                <a16:creationId xmlns:a16="http://schemas.microsoft.com/office/drawing/2014/main" id="{5726C3F0-43DC-4567-BAAC-6AE99D0C6C9A}"/>
              </a:ext>
            </a:extLst>
          </p:cNvPr>
          <p:cNvSpPr txBox="1"/>
          <p:nvPr/>
        </p:nvSpPr>
        <p:spPr>
          <a:xfrm>
            <a:off x="936204" y="2322364"/>
            <a:ext cx="17281920" cy="2062103"/>
          </a:xfrm>
          <a:prstGeom prst="rect">
            <a:avLst/>
          </a:prstGeom>
          <a:noFill/>
        </p:spPr>
        <p:txBody>
          <a:bodyPr wrap="square">
            <a:spAutoFit/>
          </a:bodyPr>
          <a:lstStyle/>
          <a:p>
            <a:r>
              <a:rPr lang="en-US" sz="3200" b="1" i="0" u="sng" dirty="0">
                <a:solidFill>
                  <a:srgbClr val="002060"/>
                </a:solidFill>
                <a:effectLst/>
                <a:latin typeface="Times New Roman" panose="02020603050405020304" pitchFamily="18" charset="0"/>
                <a:cs typeface="Times New Roman" panose="02020603050405020304" pitchFamily="18" charset="0"/>
              </a:rPr>
              <a:t>Complex permanent tissues</a:t>
            </a:r>
            <a:br>
              <a:rPr lang="en-US" sz="3200" dirty="0">
                <a:solidFill>
                  <a:srgbClr val="002060"/>
                </a:solidFill>
                <a:latin typeface="Times New Roman" panose="02020603050405020304" pitchFamily="18" charset="0"/>
                <a:cs typeface="Times New Roman" panose="02020603050405020304" pitchFamily="18" charset="0"/>
              </a:rPr>
            </a:br>
            <a:r>
              <a:rPr lang="en-US" sz="3200" b="0" i="0" dirty="0">
                <a:solidFill>
                  <a:srgbClr val="002060"/>
                </a:solidFill>
                <a:effectLst/>
                <a:latin typeface="Times New Roman" panose="02020603050405020304" pitchFamily="18" charset="0"/>
                <a:cs typeface="Times New Roman" panose="02020603050405020304" pitchFamily="18" charset="0"/>
              </a:rPr>
              <a:t>Complex permanent tissues are made by combination of different types of cells. These cells work together to perform a specific task.</a:t>
            </a:r>
            <a:br>
              <a:rPr lang="en-US" sz="3200" dirty="0">
                <a:solidFill>
                  <a:srgbClr val="002060"/>
                </a:solidFill>
                <a:latin typeface="Times New Roman" panose="02020603050405020304" pitchFamily="18" charset="0"/>
                <a:cs typeface="Times New Roman" panose="02020603050405020304" pitchFamily="18" charset="0"/>
              </a:rPr>
            </a:br>
            <a:endParaRPr lang="en-US" sz="3200" b="1" i="0" dirty="0">
              <a:solidFill>
                <a:srgbClr val="002060"/>
              </a:solidFill>
              <a:effectLst/>
              <a:latin typeface="Times New Roman" panose="02020603050405020304" pitchFamily="18" charset="0"/>
              <a:cs typeface="Times New Roman" panose="02020603050405020304" pitchFamily="18" charset="0"/>
            </a:endParaRPr>
          </a:p>
        </p:txBody>
      </p:sp>
      <p:sp>
        <p:nvSpPr>
          <p:cNvPr id="2" name="Date Placeholder 1">
            <a:extLst>
              <a:ext uri="{FF2B5EF4-FFF2-40B4-BE49-F238E27FC236}">
                <a16:creationId xmlns:a16="http://schemas.microsoft.com/office/drawing/2014/main" id="{91008C3D-9975-4E70-9986-0952DB439007}"/>
              </a:ext>
            </a:extLst>
          </p:cNvPr>
          <p:cNvSpPr>
            <a:spLocks noGrp="1"/>
          </p:cNvSpPr>
          <p:nvPr>
            <p:ph type="dt" sz="half" idx="10"/>
          </p:nvPr>
        </p:nvSpPr>
        <p:spPr/>
        <p:txBody>
          <a:bodyPr/>
          <a:lstStyle/>
          <a:p>
            <a:fld id="{C9CB0FDB-1D89-4B1A-A91A-8AF8CD5BEAB2}" type="datetime1">
              <a:rPr lang="en-US" smtClean="0"/>
              <a:t>12/23/2023</a:t>
            </a:fld>
            <a:endParaRPr lang="en-US" dirty="0"/>
          </a:p>
        </p:txBody>
      </p:sp>
      <p:sp>
        <p:nvSpPr>
          <p:cNvPr id="3" name="Footer Placeholder 2">
            <a:extLst>
              <a:ext uri="{FF2B5EF4-FFF2-40B4-BE49-F238E27FC236}">
                <a16:creationId xmlns:a16="http://schemas.microsoft.com/office/drawing/2014/main" id="{88E922DD-2FF7-4D7A-8A91-FF41636BD7C0}"/>
              </a:ext>
            </a:extLst>
          </p:cNvPr>
          <p:cNvSpPr>
            <a:spLocks noGrp="1"/>
          </p:cNvSpPr>
          <p:nvPr>
            <p:ph type="ftr" sz="quarter" idx="11"/>
          </p:nvPr>
        </p:nvSpPr>
        <p:spPr/>
        <p:txBody>
          <a:bodyPr/>
          <a:lstStyle/>
          <a:p>
            <a:r>
              <a:rPr lang="cs-CZ"/>
              <a:t>STUDYBIO.IN</a:t>
            </a:r>
          </a:p>
        </p:txBody>
      </p:sp>
      <p:sp>
        <p:nvSpPr>
          <p:cNvPr id="4" name="Slide Number Placeholder 3">
            <a:extLst>
              <a:ext uri="{FF2B5EF4-FFF2-40B4-BE49-F238E27FC236}">
                <a16:creationId xmlns:a16="http://schemas.microsoft.com/office/drawing/2014/main" id="{5BD1EC6A-FD4B-4215-B238-652D90D224CC}"/>
              </a:ext>
            </a:extLst>
          </p:cNvPr>
          <p:cNvSpPr>
            <a:spLocks noGrp="1"/>
          </p:cNvSpPr>
          <p:nvPr>
            <p:ph type="sldNum" sz="quarter" idx="12"/>
          </p:nvPr>
        </p:nvSpPr>
        <p:spPr/>
        <p:txBody>
          <a:bodyPr/>
          <a:lstStyle/>
          <a:p>
            <a:fld id="{B6F15528-21DE-4FAA-801E-634DDDAF4B2B}" type="slidenum">
              <a:rPr lang="cs-CZ" smtClean="0"/>
              <a:t>14</a:t>
            </a:fld>
            <a:endParaRPr lang="cs-CZ"/>
          </a:p>
        </p:txBody>
      </p:sp>
      <p:graphicFrame>
        <p:nvGraphicFramePr>
          <p:cNvPr id="12" name="Diagram 11">
            <a:extLst>
              <a:ext uri="{FF2B5EF4-FFF2-40B4-BE49-F238E27FC236}">
                <a16:creationId xmlns:a16="http://schemas.microsoft.com/office/drawing/2014/main" id="{0787E36B-D0C3-4055-93FC-0D21EBC4A6E1}"/>
              </a:ext>
            </a:extLst>
          </p:cNvPr>
          <p:cNvGraphicFramePr/>
          <p:nvPr>
            <p:extLst>
              <p:ext uri="{D42A27DB-BD31-4B8C-83A1-F6EECF244321}">
                <p14:modId xmlns:p14="http://schemas.microsoft.com/office/powerpoint/2010/main" val="3525933138"/>
              </p:ext>
            </p:extLst>
          </p:nvPr>
        </p:nvGraphicFramePr>
        <p:xfrm>
          <a:off x="3168385" y="2226264"/>
          <a:ext cx="12673542" cy="84490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7153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9">
            <a:extLst>
              <a:ext uri="{FF2B5EF4-FFF2-40B4-BE49-F238E27FC236}">
                <a16:creationId xmlns:a16="http://schemas.microsoft.com/office/drawing/2014/main" id="{09D8E331-927B-4AC5-A00A-FA04D20630DB}"/>
              </a:ext>
            </a:extLst>
          </p:cNvPr>
          <p:cNvSpPr txBox="1"/>
          <p:nvPr/>
        </p:nvSpPr>
        <p:spPr>
          <a:xfrm>
            <a:off x="665956" y="738245"/>
            <a:ext cx="3581400" cy="443711"/>
          </a:xfrm>
          <a:prstGeom prst="rect">
            <a:avLst/>
          </a:prstGeom>
        </p:spPr>
        <p:txBody>
          <a:bodyPr vert="horz" wrap="square" lIns="0" tIns="12700" rIns="0" bIns="0" rtlCol="0">
            <a:spAutoFit/>
          </a:bodyPr>
          <a:lstStyle/>
          <a:p>
            <a:pPr marL="12700">
              <a:lnSpc>
                <a:spcPct val="100000"/>
              </a:lnSpc>
              <a:spcBef>
                <a:spcPts val="100"/>
              </a:spcBef>
            </a:pPr>
            <a:r>
              <a:rPr lang="cs-CZ" sz="2800" dirty="0">
                <a:solidFill>
                  <a:srgbClr val="FFFFFF"/>
                </a:solidFill>
                <a:cs typeface="Source Sans Pro Light"/>
              </a:rPr>
              <a:t>2. </a:t>
            </a:r>
            <a:r>
              <a:rPr lang="cs-CZ" sz="2800" dirty="0" err="1">
                <a:solidFill>
                  <a:srgbClr val="FFFFFF"/>
                </a:solidFill>
                <a:cs typeface="Source Sans Pro Light"/>
              </a:rPr>
              <a:t>Geologic</a:t>
            </a:r>
            <a:r>
              <a:rPr lang="cs-CZ" sz="2800" spc="-70" dirty="0">
                <a:solidFill>
                  <a:srgbClr val="FFFFFF"/>
                </a:solidFill>
                <a:cs typeface="Source Sans Pro Light"/>
              </a:rPr>
              <a:t> </a:t>
            </a:r>
            <a:r>
              <a:rPr lang="cs-CZ" sz="2800" spc="-10" dirty="0" err="1">
                <a:solidFill>
                  <a:srgbClr val="FFFFFF"/>
                </a:solidFill>
                <a:cs typeface="Source Sans Pro Light"/>
              </a:rPr>
              <a:t>ages</a:t>
            </a:r>
            <a:endParaRPr lang="cs-CZ" sz="2800" dirty="0">
              <a:cs typeface="Source Sans Pro Light"/>
            </a:endParaRPr>
          </a:p>
        </p:txBody>
      </p:sp>
      <p:grpSp>
        <p:nvGrpSpPr>
          <p:cNvPr id="19" name="Group 18">
            <a:extLst>
              <a:ext uri="{FF2B5EF4-FFF2-40B4-BE49-F238E27FC236}">
                <a16:creationId xmlns:a16="http://schemas.microsoft.com/office/drawing/2014/main" id="{538FFFA5-4B9A-4059-A36B-A93CC3C7AB86}"/>
              </a:ext>
            </a:extLst>
          </p:cNvPr>
          <p:cNvGrpSpPr/>
          <p:nvPr/>
        </p:nvGrpSpPr>
        <p:grpSpPr>
          <a:xfrm>
            <a:off x="-1" y="546100"/>
            <a:ext cx="12313469" cy="1488232"/>
            <a:chOff x="-1" y="546100"/>
            <a:chExt cx="3942557" cy="828000"/>
          </a:xfrm>
          <a:solidFill>
            <a:schemeClr val="accent4">
              <a:lumMod val="50000"/>
            </a:schemeClr>
          </a:solidFill>
        </p:grpSpPr>
        <p:sp>
          <p:nvSpPr>
            <p:cNvPr id="20" name="object 25">
              <a:extLst>
                <a:ext uri="{FF2B5EF4-FFF2-40B4-BE49-F238E27FC236}">
                  <a16:creationId xmlns:a16="http://schemas.microsoft.com/office/drawing/2014/main" id="{CF5F60BE-7AD5-4238-84C8-A39F0DD2035A}"/>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sp>
          <p:nvSpPr>
            <p:cNvPr id="21" name="object 25">
              <a:extLst>
                <a:ext uri="{FF2B5EF4-FFF2-40B4-BE49-F238E27FC236}">
                  <a16:creationId xmlns:a16="http://schemas.microsoft.com/office/drawing/2014/main" id="{5A5AC4EB-CC28-45BD-9F4B-4CC346B6EE9B}"/>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grpSp>
      <p:sp>
        <p:nvSpPr>
          <p:cNvPr id="22" name="object 9">
            <a:extLst>
              <a:ext uri="{FF2B5EF4-FFF2-40B4-BE49-F238E27FC236}">
                <a16:creationId xmlns:a16="http://schemas.microsoft.com/office/drawing/2014/main" id="{273C7AE9-71F9-4547-A778-3C56F07F93F0}"/>
              </a:ext>
            </a:extLst>
          </p:cNvPr>
          <p:cNvSpPr txBox="1"/>
          <p:nvPr/>
        </p:nvSpPr>
        <p:spPr>
          <a:xfrm>
            <a:off x="360139" y="738188"/>
            <a:ext cx="11287371" cy="1595309"/>
          </a:xfrm>
          <a:prstGeom prst="rect">
            <a:avLst/>
          </a:prstGeom>
        </p:spPr>
        <p:txBody>
          <a:bodyPr vert="horz" wrap="square" lIns="0" tIns="12700" rIns="0" bIns="0" rtlCol="0">
            <a:spAutoFit/>
          </a:bodyPr>
          <a:lstStyle/>
          <a:p>
            <a:pPr marL="12700">
              <a:spcBef>
                <a:spcPts val="100"/>
              </a:spcBef>
            </a:pPr>
            <a:r>
              <a:rPr lang="en-US" sz="6600" b="1" dirty="0">
                <a:solidFill>
                  <a:schemeClr val="bg1"/>
                </a:solidFill>
                <a:latin typeface="Times New Roman" panose="02020603050405020304" pitchFamily="18" charset="0"/>
                <a:cs typeface="Times New Roman" pitchFamily="18" charset="0"/>
              </a:rPr>
              <a:t> PERMANENT TISSUES</a:t>
            </a:r>
            <a:endParaRPr lang="en-IN" sz="6600" dirty="0">
              <a:solidFill>
                <a:schemeClr val="bg1"/>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lang="cs-CZ" sz="3600" dirty="0">
              <a:solidFill>
                <a:schemeClr val="bg1"/>
              </a:solidFill>
              <a:cs typeface="Source Sans Pro Light"/>
            </a:endParaRPr>
          </a:p>
        </p:txBody>
      </p:sp>
      <p:sp>
        <p:nvSpPr>
          <p:cNvPr id="10" name="TextBox 9">
            <a:extLst>
              <a:ext uri="{FF2B5EF4-FFF2-40B4-BE49-F238E27FC236}">
                <a16:creationId xmlns:a16="http://schemas.microsoft.com/office/drawing/2014/main" id="{5726C3F0-43DC-4567-BAAC-6AE99D0C6C9A}"/>
              </a:ext>
            </a:extLst>
          </p:cNvPr>
          <p:cNvSpPr txBox="1"/>
          <p:nvPr/>
        </p:nvSpPr>
        <p:spPr>
          <a:xfrm>
            <a:off x="936204" y="2322364"/>
            <a:ext cx="17281920" cy="2554545"/>
          </a:xfrm>
          <a:prstGeom prst="rect">
            <a:avLst/>
          </a:prstGeom>
          <a:noFill/>
        </p:spPr>
        <p:txBody>
          <a:bodyPr wrap="square">
            <a:spAutoFit/>
          </a:bodyPr>
          <a:lstStyle/>
          <a:p>
            <a:r>
              <a:rPr lang="en-US" sz="3200" b="1" i="0" u="sng" dirty="0">
                <a:solidFill>
                  <a:srgbClr val="002060"/>
                </a:solidFill>
                <a:effectLst/>
                <a:latin typeface="Times New Roman" panose="02020603050405020304" pitchFamily="18" charset="0"/>
                <a:cs typeface="Times New Roman" panose="02020603050405020304" pitchFamily="18" charset="0"/>
              </a:rPr>
              <a:t>Phloem</a:t>
            </a:r>
            <a:br>
              <a:rPr lang="en-US" sz="3200" dirty="0">
                <a:solidFill>
                  <a:srgbClr val="002060"/>
                </a:solidFill>
                <a:latin typeface="Times New Roman" panose="02020603050405020304" pitchFamily="18" charset="0"/>
                <a:cs typeface="Times New Roman" panose="02020603050405020304" pitchFamily="18" charset="0"/>
              </a:rPr>
            </a:br>
            <a:r>
              <a:rPr lang="en-US" sz="3200" b="0" i="0" dirty="0">
                <a:solidFill>
                  <a:srgbClr val="002060"/>
                </a:solidFill>
                <a:effectLst/>
                <a:latin typeface="Times New Roman" panose="02020603050405020304" pitchFamily="18" charset="0"/>
                <a:cs typeface="Times New Roman" panose="02020603050405020304" pitchFamily="18" charset="0"/>
              </a:rPr>
              <a:t>Phloem is made up of the following components – sieve tubes, companion cells, phloem parenchyma and phloem fibres. Phloem conducts food in both directions. Among all the components, phloem fibres are the only dead cells.</a:t>
            </a:r>
            <a:br>
              <a:rPr lang="en-US" sz="3200" dirty="0">
                <a:solidFill>
                  <a:srgbClr val="002060"/>
                </a:solidFill>
                <a:latin typeface="Times New Roman" panose="02020603050405020304" pitchFamily="18" charset="0"/>
                <a:cs typeface="Times New Roman" panose="02020603050405020304" pitchFamily="18" charset="0"/>
              </a:rPr>
            </a:br>
            <a:endParaRPr lang="en-US" sz="3200" b="1" i="0" dirty="0">
              <a:solidFill>
                <a:srgbClr val="002060"/>
              </a:solidFill>
              <a:effectLst/>
              <a:latin typeface="Times New Roman" panose="02020603050405020304" pitchFamily="18" charset="0"/>
              <a:cs typeface="Times New Roman" panose="02020603050405020304" pitchFamily="18" charset="0"/>
            </a:endParaRPr>
          </a:p>
        </p:txBody>
      </p:sp>
      <p:sp>
        <p:nvSpPr>
          <p:cNvPr id="2" name="Date Placeholder 1">
            <a:extLst>
              <a:ext uri="{FF2B5EF4-FFF2-40B4-BE49-F238E27FC236}">
                <a16:creationId xmlns:a16="http://schemas.microsoft.com/office/drawing/2014/main" id="{08E35395-C08E-4C47-A7AE-A3CD265C3424}"/>
              </a:ext>
            </a:extLst>
          </p:cNvPr>
          <p:cNvSpPr>
            <a:spLocks noGrp="1"/>
          </p:cNvSpPr>
          <p:nvPr>
            <p:ph type="dt" sz="half" idx="10"/>
          </p:nvPr>
        </p:nvSpPr>
        <p:spPr/>
        <p:txBody>
          <a:bodyPr/>
          <a:lstStyle/>
          <a:p>
            <a:fld id="{91B7E322-5A15-41F2-B338-331B497ECF99}" type="datetime1">
              <a:rPr lang="en-US" smtClean="0"/>
              <a:t>12/23/2023</a:t>
            </a:fld>
            <a:endParaRPr lang="en-US" dirty="0"/>
          </a:p>
        </p:txBody>
      </p:sp>
      <p:sp>
        <p:nvSpPr>
          <p:cNvPr id="3" name="Footer Placeholder 2">
            <a:extLst>
              <a:ext uri="{FF2B5EF4-FFF2-40B4-BE49-F238E27FC236}">
                <a16:creationId xmlns:a16="http://schemas.microsoft.com/office/drawing/2014/main" id="{E336EB4D-0192-4D19-9C6C-7FC739528976}"/>
              </a:ext>
            </a:extLst>
          </p:cNvPr>
          <p:cNvSpPr>
            <a:spLocks noGrp="1"/>
          </p:cNvSpPr>
          <p:nvPr>
            <p:ph type="ftr" sz="quarter" idx="11"/>
          </p:nvPr>
        </p:nvSpPr>
        <p:spPr/>
        <p:txBody>
          <a:bodyPr/>
          <a:lstStyle/>
          <a:p>
            <a:r>
              <a:rPr lang="cs-CZ"/>
              <a:t>STUDYBIO.IN</a:t>
            </a:r>
          </a:p>
        </p:txBody>
      </p:sp>
      <p:sp>
        <p:nvSpPr>
          <p:cNvPr id="4" name="Slide Number Placeholder 3">
            <a:extLst>
              <a:ext uri="{FF2B5EF4-FFF2-40B4-BE49-F238E27FC236}">
                <a16:creationId xmlns:a16="http://schemas.microsoft.com/office/drawing/2014/main" id="{EE649350-3C0C-4F1B-B83C-1E094B425C58}"/>
              </a:ext>
            </a:extLst>
          </p:cNvPr>
          <p:cNvSpPr>
            <a:spLocks noGrp="1"/>
          </p:cNvSpPr>
          <p:nvPr>
            <p:ph type="sldNum" sz="quarter" idx="12"/>
          </p:nvPr>
        </p:nvSpPr>
        <p:spPr/>
        <p:txBody>
          <a:bodyPr/>
          <a:lstStyle/>
          <a:p>
            <a:fld id="{B6F15528-21DE-4FAA-801E-634DDDAF4B2B}" type="slidenum">
              <a:rPr lang="cs-CZ" smtClean="0"/>
              <a:t>15</a:t>
            </a:fld>
            <a:endParaRPr lang="cs-CZ"/>
          </a:p>
        </p:txBody>
      </p:sp>
      <p:pic>
        <p:nvPicPr>
          <p:cNvPr id="12" name="Picture 11">
            <a:extLst>
              <a:ext uri="{FF2B5EF4-FFF2-40B4-BE49-F238E27FC236}">
                <a16:creationId xmlns:a16="http://schemas.microsoft.com/office/drawing/2014/main" id="{6E09D34C-3220-4F54-B125-42AA7CFAF3FC}"/>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48209" t="7320"/>
          <a:stretch/>
        </p:blipFill>
        <p:spPr>
          <a:xfrm>
            <a:off x="6876863" y="4084244"/>
            <a:ext cx="5836283" cy="5911320"/>
          </a:xfrm>
          <a:prstGeom prst="rect">
            <a:avLst/>
          </a:prstGeom>
        </p:spPr>
      </p:pic>
    </p:spTree>
    <p:extLst>
      <p:ext uri="{BB962C8B-B14F-4D97-AF65-F5344CB8AC3E}">
        <p14:creationId xmlns:p14="http://schemas.microsoft.com/office/powerpoint/2010/main" val="3571584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9">
            <a:extLst>
              <a:ext uri="{FF2B5EF4-FFF2-40B4-BE49-F238E27FC236}">
                <a16:creationId xmlns:a16="http://schemas.microsoft.com/office/drawing/2014/main" id="{09D8E331-927B-4AC5-A00A-FA04D20630DB}"/>
              </a:ext>
            </a:extLst>
          </p:cNvPr>
          <p:cNvSpPr txBox="1"/>
          <p:nvPr/>
        </p:nvSpPr>
        <p:spPr>
          <a:xfrm>
            <a:off x="665956" y="738245"/>
            <a:ext cx="3581400" cy="443711"/>
          </a:xfrm>
          <a:prstGeom prst="rect">
            <a:avLst/>
          </a:prstGeom>
        </p:spPr>
        <p:txBody>
          <a:bodyPr vert="horz" wrap="square" lIns="0" tIns="12700" rIns="0" bIns="0" rtlCol="0">
            <a:spAutoFit/>
          </a:bodyPr>
          <a:lstStyle/>
          <a:p>
            <a:pPr marL="12700">
              <a:lnSpc>
                <a:spcPct val="100000"/>
              </a:lnSpc>
              <a:spcBef>
                <a:spcPts val="100"/>
              </a:spcBef>
            </a:pPr>
            <a:r>
              <a:rPr lang="cs-CZ" sz="2800" dirty="0">
                <a:solidFill>
                  <a:srgbClr val="FFFFFF"/>
                </a:solidFill>
                <a:cs typeface="Source Sans Pro Light"/>
              </a:rPr>
              <a:t>2. </a:t>
            </a:r>
            <a:r>
              <a:rPr lang="cs-CZ" sz="2800" dirty="0" err="1">
                <a:solidFill>
                  <a:srgbClr val="FFFFFF"/>
                </a:solidFill>
                <a:cs typeface="Source Sans Pro Light"/>
              </a:rPr>
              <a:t>Geologic</a:t>
            </a:r>
            <a:r>
              <a:rPr lang="cs-CZ" sz="2800" spc="-70" dirty="0">
                <a:solidFill>
                  <a:srgbClr val="FFFFFF"/>
                </a:solidFill>
                <a:cs typeface="Source Sans Pro Light"/>
              </a:rPr>
              <a:t> </a:t>
            </a:r>
            <a:r>
              <a:rPr lang="cs-CZ" sz="2800" spc="-10" dirty="0" err="1">
                <a:solidFill>
                  <a:srgbClr val="FFFFFF"/>
                </a:solidFill>
                <a:cs typeface="Source Sans Pro Light"/>
              </a:rPr>
              <a:t>ages</a:t>
            </a:r>
            <a:endParaRPr lang="cs-CZ" sz="2800" dirty="0">
              <a:cs typeface="Source Sans Pro Light"/>
            </a:endParaRPr>
          </a:p>
        </p:txBody>
      </p:sp>
      <p:grpSp>
        <p:nvGrpSpPr>
          <p:cNvPr id="19" name="Group 18">
            <a:extLst>
              <a:ext uri="{FF2B5EF4-FFF2-40B4-BE49-F238E27FC236}">
                <a16:creationId xmlns:a16="http://schemas.microsoft.com/office/drawing/2014/main" id="{538FFFA5-4B9A-4059-A36B-A93CC3C7AB86}"/>
              </a:ext>
            </a:extLst>
          </p:cNvPr>
          <p:cNvGrpSpPr/>
          <p:nvPr/>
        </p:nvGrpSpPr>
        <p:grpSpPr>
          <a:xfrm>
            <a:off x="-1" y="546100"/>
            <a:ext cx="12313469" cy="1488232"/>
            <a:chOff x="-1" y="546100"/>
            <a:chExt cx="3942557" cy="828000"/>
          </a:xfrm>
          <a:solidFill>
            <a:schemeClr val="accent4">
              <a:lumMod val="50000"/>
            </a:schemeClr>
          </a:solidFill>
        </p:grpSpPr>
        <p:sp>
          <p:nvSpPr>
            <p:cNvPr id="20" name="object 25">
              <a:extLst>
                <a:ext uri="{FF2B5EF4-FFF2-40B4-BE49-F238E27FC236}">
                  <a16:creationId xmlns:a16="http://schemas.microsoft.com/office/drawing/2014/main" id="{CF5F60BE-7AD5-4238-84C8-A39F0DD2035A}"/>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sp>
          <p:nvSpPr>
            <p:cNvPr id="21" name="object 25">
              <a:extLst>
                <a:ext uri="{FF2B5EF4-FFF2-40B4-BE49-F238E27FC236}">
                  <a16:creationId xmlns:a16="http://schemas.microsoft.com/office/drawing/2014/main" id="{5A5AC4EB-CC28-45BD-9F4B-4CC346B6EE9B}"/>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grpSp>
      <p:sp>
        <p:nvSpPr>
          <p:cNvPr id="22" name="object 9">
            <a:extLst>
              <a:ext uri="{FF2B5EF4-FFF2-40B4-BE49-F238E27FC236}">
                <a16:creationId xmlns:a16="http://schemas.microsoft.com/office/drawing/2014/main" id="{273C7AE9-71F9-4547-A778-3C56F07F93F0}"/>
              </a:ext>
            </a:extLst>
          </p:cNvPr>
          <p:cNvSpPr txBox="1"/>
          <p:nvPr/>
        </p:nvSpPr>
        <p:spPr>
          <a:xfrm>
            <a:off x="360139" y="738188"/>
            <a:ext cx="11287371" cy="1595309"/>
          </a:xfrm>
          <a:prstGeom prst="rect">
            <a:avLst/>
          </a:prstGeom>
        </p:spPr>
        <p:txBody>
          <a:bodyPr vert="horz" wrap="square" lIns="0" tIns="12700" rIns="0" bIns="0" rtlCol="0">
            <a:spAutoFit/>
          </a:bodyPr>
          <a:lstStyle/>
          <a:p>
            <a:pPr marL="12700">
              <a:spcBef>
                <a:spcPts val="100"/>
              </a:spcBef>
            </a:pPr>
            <a:r>
              <a:rPr lang="en-US" sz="6600" b="1" dirty="0">
                <a:solidFill>
                  <a:schemeClr val="bg1"/>
                </a:solidFill>
                <a:latin typeface="Times New Roman" panose="02020603050405020304" pitchFamily="18" charset="0"/>
                <a:cs typeface="Times New Roman" pitchFamily="18" charset="0"/>
              </a:rPr>
              <a:t> PERMANENT TISSUES</a:t>
            </a:r>
            <a:endParaRPr lang="en-IN" sz="6600" dirty="0">
              <a:solidFill>
                <a:schemeClr val="bg1"/>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lang="cs-CZ" sz="3600" dirty="0">
              <a:solidFill>
                <a:schemeClr val="bg1"/>
              </a:solidFill>
              <a:cs typeface="Source Sans Pro Light"/>
            </a:endParaRPr>
          </a:p>
        </p:txBody>
      </p:sp>
      <p:sp>
        <p:nvSpPr>
          <p:cNvPr id="10" name="TextBox 9">
            <a:extLst>
              <a:ext uri="{FF2B5EF4-FFF2-40B4-BE49-F238E27FC236}">
                <a16:creationId xmlns:a16="http://schemas.microsoft.com/office/drawing/2014/main" id="{5726C3F0-43DC-4567-BAAC-6AE99D0C6C9A}"/>
              </a:ext>
            </a:extLst>
          </p:cNvPr>
          <p:cNvSpPr txBox="1"/>
          <p:nvPr/>
        </p:nvSpPr>
        <p:spPr>
          <a:xfrm>
            <a:off x="936204" y="2322364"/>
            <a:ext cx="17281920" cy="2062103"/>
          </a:xfrm>
          <a:prstGeom prst="rect">
            <a:avLst/>
          </a:prstGeom>
          <a:noFill/>
        </p:spPr>
        <p:txBody>
          <a:bodyPr wrap="square">
            <a:spAutoFit/>
          </a:bodyPr>
          <a:lstStyle/>
          <a:p>
            <a:r>
              <a:rPr lang="en-US" sz="3200" b="1" i="0" u="sng" dirty="0">
                <a:solidFill>
                  <a:srgbClr val="002060"/>
                </a:solidFill>
                <a:effectLst/>
                <a:latin typeface="Times New Roman" panose="02020603050405020304" pitchFamily="18" charset="0"/>
                <a:cs typeface="Times New Roman" panose="02020603050405020304" pitchFamily="18" charset="0"/>
              </a:rPr>
              <a:t>Xylem</a:t>
            </a:r>
            <a:br>
              <a:rPr lang="en-US" sz="3200" dirty="0">
                <a:solidFill>
                  <a:srgbClr val="002060"/>
                </a:solidFill>
                <a:latin typeface="Times New Roman" panose="02020603050405020304" pitchFamily="18" charset="0"/>
                <a:cs typeface="Times New Roman" panose="02020603050405020304" pitchFamily="18" charset="0"/>
              </a:rPr>
            </a:br>
            <a:r>
              <a:rPr lang="en-US" sz="3200" b="0" i="0" dirty="0">
                <a:solidFill>
                  <a:srgbClr val="002060"/>
                </a:solidFill>
                <a:effectLst/>
                <a:latin typeface="Times New Roman" panose="02020603050405020304" pitchFamily="18" charset="0"/>
                <a:cs typeface="Times New Roman" panose="02020603050405020304" pitchFamily="18" charset="0"/>
              </a:rPr>
              <a:t>Xylem is made up of the following components. The vessels and tracheid's – help in conduction of water and minerals from the soil. Xylem parenchyma helps in food storage and the xylem fibres provide mechanical support.</a:t>
            </a:r>
            <a:endParaRPr lang="en-US" sz="3200" b="1" i="0" dirty="0">
              <a:solidFill>
                <a:srgbClr val="002060"/>
              </a:solidFill>
              <a:effectLst/>
              <a:latin typeface="Times New Roman" panose="02020603050405020304" pitchFamily="18" charset="0"/>
              <a:cs typeface="Times New Roman" panose="02020603050405020304" pitchFamily="18" charset="0"/>
            </a:endParaRPr>
          </a:p>
        </p:txBody>
      </p:sp>
      <p:sp>
        <p:nvSpPr>
          <p:cNvPr id="2" name="Date Placeholder 1">
            <a:extLst>
              <a:ext uri="{FF2B5EF4-FFF2-40B4-BE49-F238E27FC236}">
                <a16:creationId xmlns:a16="http://schemas.microsoft.com/office/drawing/2014/main" id="{BD1CE043-8CD5-4B1A-8AEF-53215F305C62}"/>
              </a:ext>
            </a:extLst>
          </p:cNvPr>
          <p:cNvSpPr>
            <a:spLocks noGrp="1"/>
          </p:cNvSpPr>
          <p:nvPr>
            <p:ph type="dt" sz="half" idx="10"/>
          </p:nvPr>
        </p:nvSpPr>
        <p:spPr/>
        <p:txBody>
          <a:bodyPr/>
          <a:lstStyle/>
          <a:p>
            <a:fld id="{A2DF373B-A44D-469C-A05C-B222424EC5CE}" type="datetime1">
              <a:rPr lang="en-US" smtClean="0"/>
              <a:t>12/23/2023</a:t>
            </a:fld>
            <a:endParaRPr lang="en-US" dirty="0"/>
          </a:p>
        </p:txBody>
      </p:sp>
      <p:sp>
        <p:nvSpPr>
          <p:cNvPr id="3" name="Footer Placeholder 2">
            <a:extLst>
              <a:ext uri="{FF2B5EF4-FFF2-40B4-BE49-F238E27FC236}">
                <a16:creationId xmlns:a16="http://schemas.microsoft.com/office/drawing/2014/main" id="{9031FBCD-1FE3-49FD-9EEF-FD9A03E6C187}"/>
              </a:ext>
            </a:extLst>
          </p:cNvPr>
          <p:cNvSpPr>
            <a:spLocks noGrp="1"/>
          </p:cNvSpPr>
          <p:nvPr>
            <p:ph type="ftr" sz="quarter" idx="11"/>
          </p:nvPr>
        </p:nvSpPr>
        <p:spPr/>
        <p:txBody>
          <a:bodyPr/>
          <a:lstStyle/>
          <a:p>
            <a:r>
              <a:rPr lang="cs-CZ"/>
              <a:t>STUDYBIO.IN</a:t>
            </a:r>
          </a:p>
        </p:txBody>
      </p:sp>
      <p:sp>
        <p:nvSpPr>
          <p:cNvPr id="4" name="Slide Number Placeholder 3">
            <a:extLst>
              <a:ext uri="{FF2B5EF4-FFF2-40B4-BE49-F238E27FC236}">
                <a16:creationId xmlns:a16="http://schemas.microsoft.com/office/drawing/2014/main" id="{5E87DC06-1B4E-412B-B8B1-AC0B8F966413}"/>
              </a:ext>
            </a:extLst>
          </p:cNvPr>
          <p:cNvSpPr>
            <a:spLocks noGrp="1"/>
          </p:cNvSpPr>
          <p:nvPr>
            <p:ph type="sldNum" sz="quarter" idx="12"/>
          </p:nvPr>
        </p:nvSpPr>
        <p:spPr/>
        <p:txBody>
          <a:bodyPr/>
          <a:lstStyle/>
          <a:p>
            <a:fld id="{B6F15528-21DE-4FAA-801E-634DDDAF4B2B}" type="slidenum">
              <a:rPr lang="cs-CZ" smtClean="0"/>
              <a:t>16</a:t>
            </a:fld>
            <a:endParaRPr lang="cs-CZ"/>
          </a:p>
        </p:txBody>
      </p:sp>
      <p:pic>
        <p:nvPicPr>
          <p:cNvPr id="6" name="Picture 5">
            <a:extLst>
              <a:ext uri="{FF2B5EF4-FFF2-40B4-BE49-F238E27FC236}">
                <a16:creationId xmlns:a16="http://schemas.microsoft.com/office/drawing/2014/main" id="{6601EB4F-E6FC-4F38-B981-9E8189026AD2}"/>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51100"/>
          <a:stretch/>
        </p:blipFill>
        <p:spPr>
          <a:xfrm>
            <a:off x="6708072" y="4050556"/>
            <a:ext cx="5101340" cy="5904656"/>
          </a:xfrm>
          <a:prstGeom prst="rect">
            <a:avLst/>
          </a:prstGeom>
        </p:spPr>
      </p:pic>
    </p:spTree>
    <p:extLst>
      <p:ext uri="{BB962C8B-B14F-4D97-AF65-F5344CB8AC3E}">
        <p14:creationId xmlns:p14="http://schemas.microsoft.com/office/powerpoint/2010/main" val="2830815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9">
            <a:extLst>
              <a:ext uri="{FF2B5EF4-FFF2-40B4-BE49-F238E27FC236}">
                <a16:creationId xmlns:a16="http://schemas.microsoft.com/office/drawing/2014/main" id="{09D8E331-927B-4AC5-A00A-FA04D20630DB}"/>
              </a:ext>
            </a:extLst>
          </p:cNvPr>
          <p:cNvSpPr txBox="1"/>
          <p:nvPr/>
        </p:nvSpPr>
        <p:spPr>
          <a:xfrm>
            <a:off x="665956" y="738245"/>
            <a:ext cx="3581400" cy="443711"/>
          </a:xfrm>
          <a:prstGeom prst="rect">
            <a:avLst/>
          </a:prstGeom>
        </p:spPr>
        <p:txBody>
          <a:bodyPr vert="horz" wrap="square" lIns="0" tIns="12700" rIns="0" bIns="0" rtlCol="0">
            <a:spAutoFit/>
          </a:bodyPr>
          <a:lstStyle/>
          <a:p>
            <a:pPr marL="12700">
              <a:lnSpc>
                <a:spcPct val="100000"/>
              </a:lnSpc>
              <a:spcBef>
                <a:spcPts val="100"/>
              </a:spcBef>
            </a:pPr>
            <a:r>
              <a:rPr lang="cs-CZ" sz="2800" dirty="0">
                <a:solidFill>
                  <a:srgbClr val="FFFFFF"/>
                </a:solidFill>
                <a:cs typeface="Source Sans Pro Light"/>
              </a:rPr>
              <a:t>2. </a:t>
            </a:r>
            <a:r>
              <a:rPr lang="cs-CZ" sz="2800" dirty="0" err="1">
                <a:solidFill>
                  <a:srgbClr val="FFFFFF"/>
                </a:solidFill>
                <a:cs typeface="Source Sans Pro Light"/>
              </a:rPr>
              <a:t>Geologic</a:t>
            </a:r>
            <a:r>
              <a:rPr lang="cs-CZ" sz="2800" spc="-70" dirty="0">
                <a:solidFill>
                  <a:srgbClr val="FFFFFF"/>
                </a:solidFill>
                <a:cs typeface="Source Sans Pro Light"/>
              </a:rPr>
              <a:t> </a:t>
            </a:r>
            <a:r>
              <a:rPr lang="cs-CZ" sz="2800" spc="-10" dirty="0" err="1">
                <a:solidFill>
                  <a:srgbClr val="FFFFFF"/>
                </a:solidFill>
                <a:cs typeface="Source Sans Pro Light"/>
              </a:rPr>
              <a:t>ages</a:t>
            </a:r>
            <a:endParaRPr lang="cs-CZ" sz="2800" dirty="0">
              <a:cs typeface="Source Sans Pro Light"/>
            </a:endParaRPr>
          </a:p>
        </p:txBody>
      </p:sp>
      <p:grpSp>
        <p:nvGrpSpPr>
          <p:cNvPr id="19" name="Group 18">
            <a:extLst>
              <a:ext uri="{FF2B5EF4-FFF2-40B4-BE49-F238E27FC236}">
                <a16:creationId xmlns:a16="http://schemas.microsoft.com/office/drawing/2014/main" id="{538FFFA5-4B9A-4059-A36B-A93CC3C7AB86}"/>
              </a:ext>
            </a:extLst>
          </p:cNvPr>
          <p:cNvGrpSpPr/>
          <p:nvPr/>
        </p:nvGrpSpPr>
        <p:grpSpPr>
          <a:xfrm>
            <a:off x="-1" y="546100"/>
            <a:ext cx="12313469" cy="1488232"/>
            <a:chOff x="-1" y="546100"/>
            <a:chExt cx="3942557" cy="828000"/>
          </a:xfrm>
          <a:solidFill>
            <a:schemeClr val="accent4">
              <a:lumMod val="75000"/>
            </a:schemeClr>
          </a:solidFill>
        </p:grpSpPr>
        <p:sp>
          <p:nvSpPr>
            <p:cNvPr id="20" name="object 25">
              <a:extLst>
                <a:ext uri="{FF2B5EF4-FFF2-40B4-BE49-F238E27FC236}">
                  <a16:creationId xmlns:a16="http://schemas.microsoft.com/office/drawing/2014/main" id="{CF5F60BE-7AD5-4238-84C8-A39F0DD2035A}"/>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sp>
          <p:nvSpPr>
            <p:cNvPr id="21" name="object 25">
              <a:extLst>
                <a:ext uri="{FF2B5EF4-FFF2-40B4-BE49-F238E27FC236}">
                  <a16:creationId xmlns:a16="http://schemas.microsoft.com/office/drawing/2014/main" id="{5A5AC4EB-CC28-45BD-9F4B-4CC346B6EE9B}"/>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dirty="0"/>
            </a:p>
          </p:txBody>
        </p:sp>
      </p:grpSp>
      <p:sp>
        <p:nvSpPr>
          <p:cNvPr id="22" name="object 9">
            <a:extLst>
              <a:ext uri="{FF2B5EF4-FFF2-40B4-BE49-F238E27FC236}">
                <a16:creationId xmlns:a16="http://schemas.microsoft.com/office/drawing/2014/main" id="{273C7AE9-71F9-4547-A778-3C56F07F93F0}"/>
              </a:ext>
            </a:extLst>
          </p:cNvPr>
          <p:cNvSpPr txBox="1"/>
          <p:nvPr/>
        </p:nvSpPr>
        <p:spPr>
          <a:xfrm>
            <a:off x="360139" y="738188"/>
            <a:ext cx="11287371" cy="1595309"/>
          </a:xfrm>
          <a:prstGeom prst="rect">
            <a:avLst/>
          </a:prstGeom>
        </p:spPr>
        <p:txBody>
          <a:bodyPr vert="horz" wrap="square" lIns="0" tIns="12700" rIns="0" bIns="0" rtlCol="0">
            <a:spAutoFit/>
          </a:bodyPr>
          <a:lstStyle/>
          <a:p>
            <a:pPr marL="12700">
              <a:spcBef>
                <a:spcPts val="100"/>
              </a:spcBef>
            </a:pPr>
            <a:r>
              <a:rPr lang="en-US" sz="6600" b="1" dirty="0">
                <a:solidFill>
                  <a:schemeClr val="bg1"/>
                </a:solidFill>
                <a:latin typeface="Times New Roman" panose="02020603050405020304" pitchFamily="18" charset="0"/>
                <a:cs typeface="Times New Roman" pitchFamily="18" charset="0"/>
              </a:rPr>
              <a:t> PERMANENT TISSUES</a:t>
            </a:r>
            <a:endParaRPr lang="en-IN" sz="6600" dirty="0">
              <a:solidFill>
                <a:schemeClr val="bg1"/>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lang="cs-CZ" sz="3600" dirty="0">
              <a:solidFill>
                <a:schemeClr val="bg1"/>
              </a:solidFill>
              <a:cs typeface="Source Sans Pro Light"/>
            </a:endParaRPr>
          </a:p>
        </p:txBody>
      </p:sp>
      <p:sp>
        <p:nvSpPr>
          <p:cNvPr id="10" name="TextBox 9">
            <a:extLst>
              <a:ext uri="{FF2B5EF4-FFF2-40B4-BE49-F238E27FC236}">
                <a16:creationId xmlns:a16="http://schemas.microsoft.com/office/drawing/2014/main" id="{5726C3F0-43DC-4567-BAAC-6AE99D0C6C9A}"/>
              </a:ext>
            </a:extLst>
          </p:cNvPr>
          <p:cNvSpPr txBox="1"/>
          <p:nvPr/>
        </p:nvSpPr>
        <p:spPr>
          <a:xfrm>
            <a:off x="936204" y="2322364"/>
            <a:ext cx="17281920" cy="5174493"/>
          </a:xfrm>
          <a:prstGeom prst="rect">
            <a:avLst/>
          </a:prstGeom>
          <a:noFill/>
        </p:spPr>
        <p:txBody>
          <a:bodyPr wrap="square">
            <a:spAutoFit/>
          </a:bodyPr>
          <a:lstStyle/>
          <a:p>
            <a:pPr algn="just">
              <a:lnSpc>
                <a:spcPct val="150000"/>
              </a:lnSpc>
            </a:pPr>
            <a:r>
              <a:rPr lang="en-US" sz="3200" b="1" i="0" dirty="0">
                <a:solidFill>
                  <a:srgbClr val="002060"/>
                </a:solidFill>
                <a:effectLst/>
                <a:latin typeface="Times New Roman" panose="02020603050405020304" pitchFamily="18" charset="0"/>
                <a:cs typeface="Times New Roman" panose="02020603050405020304" pitchFamily="18" charset="0"/>
              </a:rPr>
              <a:t>Functions of Permanent Tissues</a:t>
            </a:r>
          </a:p>
          <a:p>
            <a:pPr algn="just">
              <a:lnSpc>
                <a:spcPct val="150000"/>
              </a:lnSpc>
              <a:buFont typeface="+mj-lt"/>
              <a:buAutoNum type="arabicPeriod"/>
            </a:pPr>
            <a:r>
              <a:rPr lang="en-US" sz="3200" i="0" dirty="0">
                <a:solidFill>
                  <a:srgbClr val="002060"/>
                </a:solidFill>
                <a:effectLst/>
                <a:latin typeface="Times New Roman" panose="02020603050405020304" pitchFamily="18" charset="0"/>
                <a:cs typeface="Times New Roman" panose="02020603050405020304" pitchFamily="18" charset="0"/>
              </a:rPr>
              <a:t>In aquatic plants, these tissues help in floating.</a:t>
            </a:r>
          </a:p>
          <a:p>
            <a:pPr algn="just">
              <a:lnSpc>
                <a:spcPct val="150000"/>
              </a:lnSpc>
              <a:buFont typeface="+mj-lt"/>
              <a:buAutoNum type="arabicPeriod"/>
            </a:pPr>
            <a:r>
              <a:rPr lang="en-US" sz="3200" i="0" dirty="0">
                <a:solidFill>
                  <a:srgbClr val="002060"/>
                </a:solidFill>
                <a:effectLst/>
                <a:latin typeface="Times New Roman" panose="02020603050405020304" pitchFamily="18" charset="0"/>
                <a:cs typeface="Times New Roman" panose="02020603050405020304" pitchFamily="18" charset="0"/>
              </a:rPr>
              <a:t>Stores food in the form of starch, proteins, oils and fats.</a:t>
            </a:r>
          </a:p>
          <a:p>
            <a:pPr algn="just">
              <a:lnSpc>
                <a:spcPct val="150000"/>
              </a:lnSpc>
              <a:buFont typeface="+mj-lt"/>
              <a:buAutoNum type="arabicPeriod"/>
            </a:pPr>
            <a:r>
              <a:rPr lang="en-US" sz="3200" i="0" dirty="0">
                <a:solidFill>
                  <a:srgbClr val="002060"/>
                </a:solidFill>
                <a:effectLst/>
                <a:latin typeface="Times New Roman" panose="02020603050405020304" pitchFamily="18" charset="0"/>
                <a:cs typeface="Times New Roman" panose="02020603050405020304" pitchFamily="18" charset="0"/>
              </a:rPr>
              <a:t>They provide hardness to fruits such as nuts, coconut, almond etc.</a:t>
            </a:r>
          </a:p>
          <a:p>
            <a:pPr algn="just">
              <a:lnSpc>
                <a:spcPct val="150000"/>
              </a:lnSpc>
              <a:buFont typeface="+mj-lt"/>
              <a:buAutoNum type="arabicPeriod"/>
            </a:pPr>
            <a:r>
              <a:rPr lang="en-US" sz="3200" i="0" dirty="0">
                <a:solidFill>
                  <a:srgbClr val="002060"/>
                </a:solidFill>
                <a:effectLst/>
                <a:latin typeface="Times New Roman" panose="02020603050405020304" pitchFamily="18" charset="0"/>
                <a:cs typeface="Times New Roman" panose="02020603050405020304" pitchFamily="18" charset="0"/>
              </a:rPr>
              <a:t>These tissues contain chloroplast which helps in carrying out photosynthesis.</a:t>
            </a:r>
          </a:p>
          <a:p>
            <a:pPr algn="just">
              <a:lnSpc>
                <a:spcPct val="150000"/>
              </a:lnSpc>
              <a:buFont typeface="+mj-lt"/>
              <a:buAutoNum type="arabicPeriod"/>
            </a:pPr>
            <a:r>
              <a:rPr lang="en-US" sz="3200" i="0" dirty="0">
                <a:solidFill>
                  <a:srgbClr val="002060"/>
                </a:solidFill>
                <a:effectLst/>
                <a:latin typeface="Times New Roman" panose="02020603050405020304" pitchFamily="18" charset="0"/>
                <a:cs typeface="Times New Roman" panose="02020603050405020304" pitchFamily="18" charset="0"/>
              </a:rPr>
              <a:t>Permanent Tissues are also involved in the Secretion, Transportation, and provides mechanical support to the plants.</a:t>
            </a:r>
          </a:p>
        </p:txBody>
      </p:sp>
      <p:sp>
        <p:nvSpPr>
          <p:cNvPr id="2" name="Date Placeholder 1">
            <a:extLst>
              <a:ext uri="{FF2B5EF4-FFF2-40B4-BE49-F238E27FC236}">
                <a16:creationId xmlns:a16="http://schemas.microsoft.com/office/drawing/2014/main" id="{CA1C278E-19CE-4DAC-8AE4-3397D5E3F84E}"/>
              </a:ext>
            </a:extLst>
          </p:cNvPr>
          <p:cNvSpPr>
            <a:spLocks noGrp="1"/>
          </p:cNvSpPr>
          <p:nvPr>
            <p:ph type="dt" sz="half" idx="10"/>
          </p:nvPr>
        </p:nvSpPr>
        <p:spPr/>
        <p:txBody>
          <a:bodyPr/>
          <a:lstStyle/>
          <a:p>
            <a:fld id="{CCEDB2A8-5C6F-4C92-96F2-E00471CCF731}" type="datetime1">
              <a:rPr lang="en-US" smtClean="0"/>
              <a:t>12/23/2023</a:t>
            </a:fld>
            <a:endParaRPr lang="en-US" dirty="0"/>
          </a:p>
        </p:txBody>
      </p:sp>
      <p:sp>
        <p:nvSpPr>
          <p:cNvPr id="3" name="Footer Placeholder 2">
            <a:extLst>
              <a:ext uri="{FF2B5EF4-FFF2-40B4-BE49-F238E27FC236}">
                <a16:creationId xmlns:a16="http://schemas.microsoft.com/office/drawing/2014/main" id="{91845EC7-4B12-49C4-B38F-2D167D372CF0}"/>
              </a:ext>
            </a:extLst>
          </p:cNvPr>
          <p:cNvSpPr>
            <a:spLocks noGrp="1"/>
          </p:cNvSpPr>
          <p:nvPr>
            <p:ph type="ftr" sz="quarter" idx="11"/>
          </p:nvPr>
        </p:nvSpPr>
        <p:spPr/>
        <p:txBody>
          <a:bodyPr/>
          <a:lstStyle/>
          <a:p>
            <a:r>
              <a:rPr lang="cs-CZ"/>
              <a:t>STUDYBIO.IN</a:t>
            </a:r>
          </a:p>
        </p:txBody>
      </p:sp>
      <p:sp>
        <p:nvSpPr>
          <p:cNvPr id="4" name="Slide Number Placeholder 3">
            <a:extLst>
              <a:ext uri="{FF2B5EF4-FFF2-40B4-BE49-F238E27FC236}">
                <a16:creationId xmlns:a16="http://schemas.microsoft.com/office/drawing/2014/main" id="{83D92EBE-DEA0-41BD-B34F-C0857B78E225}"/>
              </a:ext>
            </a:extLst>
          </p:cNvPr>
          <p:cNvSpPr>
            <a:spLocks noGrp="1"/>
          </p:cNvSpPr>
          <p:nvPr>
            <p:ph type="sldNum" sz="quarter" idx="12"/>
          </p:nvPr>
        </p:nvSpPr>
        <p:spPr/>
        <p:txBody>
          <a:bodyPr/>
          <a:lstStyle/>
          <a:p>
            <a:fld id="{B6F15528-21DE-4FAA-801E-634DDDAF4B2B}" type="slidenum">
              <a:rPr lang="cs-CZ" smtClean="0"/>
              <a:t>17</a:t>
            </a:fld>
            <a:endParaRPr lang="cs-CZ"/>
          </a:p>
        </p:txBody>
      </p:sp>
    </p:spTree>
    <p:extLst>
      <p:ext uri="{BB962C8B-B14F-4D97-AF65-F5344CB8AC3E}">
        <p14:creationId xmlns:p14="http://schemas.microsoft.com/office/powerpoint/2010/main" val="36603480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arth’s history, Spread of life - by Lifeliqe.pptx" id="{8018FD61-20E8-4D88-AAD1-B76880338021}" vid="{D0CEFEFF-AB95-4C99-A2ED-430BAE31D4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Earth’s history Spread of life</Template>
  <TotalTime>384</TotalTime>
  <Words>1039</Words>
  <Application>Microsoft Office PowerPoint</Application>
  <PresentationFormat>Custom</PresentationFormat>
  <Paragraphs>146</Paragraphs>
  <Slides>17</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Roboto</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sammar delhi</dc:creator>
  <cp:lastModifiedBy>samar4edu@gmail.com</cp:lastModifiedBy>
  <cp:revision>23</cp:revision>
  <dcterms:created xsi:type="dcterms:W3CDTF">2021-06-19T10:55:05Z</dcterms:created>
  <dcterms:modified xsi:type="dcterms:W3CDTF">2023-12-23T13:59:19Z</dcterms:modified>
</cp:coreProperties>
</file>